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127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132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Masters/slideMaster134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Masters/slideMaster136.xml" ContentType="application/vnd.openxmlformats-officedocument.presentationml.slideMaster+xml"/>
  <Override PartName="/ppt/slideMasters/slideMaster137.xml" ContentType="application/vnd.openxmlformats-officedocument.presentationml.slideMaster+xml"/>
  <Override PartName="/ppt/slideMasters/slideMaster138.xml" ContentType="application/vnd.openxmlformats-officedocument.presentationml.slideMaster+xml"/>
  <Override PartName="/ppt/slideMasters/slideMaster139.xml" ContentType="application/vnd.openxmlformats-officedocument.presentationml.slideMaster+xml"/>
  <Override PartName="/ppt/slideMasters/slideMaster140.xml" ContentType="application/vnd.openxmlformats-officedocument.presentationml.slideMaster+xml"/>
  <Override PartName="/ppt/slideMasters/slideMaster141.xml" ContentType="application/vnd.openxmlformats-officedocument.presentationml.slideMaster+xml"/>
  <Override PartName="/ppt/slideMasters/slideMaster142.xml" ContentType="application/vnd.openxmlformats-officedocument.presentationml.slideMaster+xml"/>
  <Override PartName="/ppt/slideMasters/slideMaster143.xml" ContentType="application/vnd.openxmlformats-officedocument.presentationml.slideMaster+xml"/>
  <Override PartName="/ppt/slideMasters/slideMaster144.xml" ContentType="application/vnd.openxmlformats-officedocument.presentationml.slideMaster+xml"/>
  <Override PartName="/ppt/slideMasters/slideMaster145.xml" ContentType="application/vnd.openxmlformats-officedocument.presentationml.slideMaster+xml"/>
  <Override PartName="/ppt/slideMasters/slideMaster14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7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8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9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20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21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22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23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4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25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26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27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28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39.xml" ContentType="application/vnd.openxmlformats-officedocument.theme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40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41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42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theme/theme43.xml" ContentType="application/vnd.openxmlformats-officedocument.theme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44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theme/theme45.xml" ContentType="application/vnd.openxmlformats-officedocument.theme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theme/theme46.xml" ContentType="application/vnd.openxmlformats-officedocument.theme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theme/theme47.xml" ContentType="application/vnd.openxmlformats-officedocument.theme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theme/theme48.xml" ContentType="application/vnd.openxmlformats-officedocument.theme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theme/theme49.xml" ContentType="application/vnd.openxmlformats-officedocument.theme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50.xml" ContentType="application/vnd.openxmlformats-officedocument.theme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51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theme/theme52.xml" ContentType="application/vnd.openxmlformats-officedocument.theme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theme/theme53.xml" ContentType="application/vnd.openxmlformats-officedocument.theme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theme/theme54.xml" ContentType="application/vnd.openxmlformats-officedocument.theme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theme/theme55.xml" ContentType="application/vnd.openxmlformats-officedocument.theme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theme/theme56.xml" ContentType="application/vnd.openxmlformats-officedocument.theme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theme/theme57.xml" ContentType="application/vnd.openxmlformats-officedocument.theme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theme/theme58.xml" ContentType="application/vnd.openxmlformats-officedocument.theme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theme/theme59.xml" ContentType="application/vnd.openxmlformats-officedocument.theme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theme/theme60.xml" ContentType="application/vnd.openxmlformats-officedocument.theme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theme/theme61.xml" ContentType="application/vnd.openxmlformats-officedocument.theme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theme/theme62.xml" ContentType="application/vnd.openxmlformats-officedocument.theme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theme/theme63.xml" ContentType="application/vnd.openxmlformats-officedocument.theme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theme/theme64.xml" ContentType="application/vnd.openxmlformats-officedocument.theme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theme/theme65.xml" ContentType="application/vnd.openxmlformats-officedocument.theme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theme/theme66.xml" ContentType="application/vnd.openxmlformats-officedocument.theme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theme/theme67.xml" ContentType="application/vnd.openxmlformats-officedocument.theme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theme/theme68.xml" ContentType="application/vnd.openxmlformats-officedocument.theme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theme/theme69.xml" ContentType="application/vnd.openxmlformats-officedocument.theme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theme/theme70.xml" ContentType="application/vnd.openxmlformats-officedocument.theme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theme/theme71.xml" ContentType="application/vnd.openxmlformats-officedocument.theme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theme/theme72.xml" ContentType="application/vnd.openxmlformats-officedocument.theme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theme/theme73.xml" ContentType="application/vnd.openxmlformats-officedocument.theme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theme/theme74.xml" ContentType="application/vnd.openxmlformats-officedocument.theme+xml"/>
  <Override PartName="/ppt/theme/theme75.xml" ContentType="application/vnd.openxmlformats-officedocument.theme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theme/theme76.xml" ContentType="application/vnd.openxmlformats-officedocument.theme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theme/theme77.xml" ContentType="application/vnd.openxmlformats-officedocument.theme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theme/theme78.xml" ContentType="application/vnd.openxmlformats-officedocument.theme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theme/theme79.xml" ContentType="application/vnd.openxmlformats-officedocument.theme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theme/theme80.xml" ContentType="application/vnd.openxmlformats-officedocument.theme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theme/theme81.xml" ContentType="application/vnd.openxmlformats-officedocument.theme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theme/theme82.xml" ContentType="application/vnd.openxmlformats-officedocument.theme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theme/theme83.xml" ContentType="application/vnd.openxmlformats-officedocument.theme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theme/theme84.xml" ContentType="application/vnd.openxmlformats-officedocument.theme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theme/theme85.xml" ContentType="application/vnd.openxmlformats-officedocument.theme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theme/theme86.xml" ContentType="application/vnd.openxmlformats-officedocument.theme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theme/theme87.xml" ContentType="application/vnd.openxmlformats-officedocument.theme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theme/theme88.xml" ContentType="application/vnd.openxmlformats-officedocument.theme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theme/theme89.xml" ContentType="application/vnd.openxmlformats-officedocument.theme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theme/theme90.xml" ContentType="application/vnd.openxmlformats-officedocument.theme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theme/theme91.xml" ContentType="application/vnd.openxmlformats-officedocument.theme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theme/theme92.xml" ContentType="application/vnd.openxmlformats-officedocument.theme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theme/theme93.xml" ContentType="application/vnd.openxmlformats-officedocument.theme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theme/theme94.xml" ContentType="application/vnd.openxmlformats-officedocument.theme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theme/theme95.xml" ContentType="application/vnd.openxmlformats-officedocument.theme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theme/theme96.xml" ContentType="application/vnd.openxmlformats-officedocument.theme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theme/theme97.xml" ContentType="application/vnd.openxmlformats-officedocument.theme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theme/theme98.xml" ContentType="application/vnd.openxmlformats-officedocument.theme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theme/theme99.xml" ContentType="application/vnd.openxmlformats-officedocument.theme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theme/theme100.xml" ContentType="application/vnd.openxmlformats-officedocument.theme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theme/theme101.xml" ContentType="application/vnd.openxmlformats-officedocument.theme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theme/theme102.xml" ContentType="application/vnd.openxmlformats-officedocument.theme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theme/theme103.xml" ContentType="application/vnd.openxmlformats-officedocument.theme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theme/theme104.xml" ContentType="application/vnd.openxmlformats-officedocument.theme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theme/theme105.xml" ContentType="application/vnd.openxmlformats-officedocument.theme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theme/theme106.xml" ContentType="application/vnd.openxmlformats-officedocument.theme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theme/theme107.xml" ContentType="application/vnd.openxmlformats-officedocument.theme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theme/theme108.xml" ContentType="application/vnd.openxmlformats-officedocument.theme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theme/theme109.xml" ContentType="application/vnd.openxmlformats-officedocument.theme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theme/theme110.xml" ContentType="application/vnd.openxmlformats-officedocument.theme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theme/theme111.xml" ContentType="application/vnd.openxmlformats-officedocument.theme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theme/theme112.xml" ContentType="application/vnd.openxmlformats-officedocument.theme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theme/theme113.xml" ContentType="application/vnd.openxmlformats-officedocument.theme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theme/theme114.xml" ContentType="application/vnd.openxmlformats-officedocument.theme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theme/theme115.xml" ContentType="application/vnd.openxmlformats-officedocument.theme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theme/theme116.xml" ContentType="application/vnd.openxmlformats-officedocument.theme+xml"/>
  <Override PartName="/ppt/slideLayouts/slideLayout1269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theme/theme117.xml" ContentType="application/vnd.openxmlformats-officedocument.theme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theme/theme118.xml" ContentType="application/vnd.openxmlformats-officedocument.theme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theme/theme119.xml" ContentType="application/vnd.openxmlformats-officedocument.theme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theme/theme120.xml" ContentType="application/vnd.openxmlformats-officedocument.theme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theme/theme121.xml" ContentType="application/vnd.openxmlformats-officedocument.theme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theme/theme122.xml" ContentType="application/vnd.openxmlformats-officedocument.theme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theme/theme123.xml" ContentType="application/vnd.openxmlformats-officedocument.theme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theme/theme124.xml" ContentType="application/vnd.openxmlformats-officedocument.theme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theme/theme125.xml" ContentType="application/vnd.openxmlformats-officedocument.theme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theme/theme126.xml" ContentType="application/vnd.openxmlformats-officedocument.theme+xml"/>
  <Override PartName="/ppt/slideLayouts/slideLayout1379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theme/theme127.xml" ContentType="application/vnd.openxmlformats-officedocument.theme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theme/theme128.xml" ContentType="application/vnd.openxmlformats-officedocument.theme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theme/theme129.xml" ContentType="application/vnd.openxmlformats-officedocument.theme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theme/theme130.xml" ContentType="application/vnd.openxmlformats-officedocument.theme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theme/theme131.xml" ContentType="application/vnd.openxmlformats-officedocument.theme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theme/theme132.xml" ContentType="application/vnd.openxmlformats-officedocument.theme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theme/theme133.xml" ContentType="application/vnd.openxmlformats-officedocument.theme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theme/theme134.xml" ContentType="application/vnd.openxmlformats-officedocument.theme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theme/theme135.xml" ContentType="application/vnd.openxmlformats-officedocument.theme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theme/theme136.xml" ContentType="application/vnd.openxmlformats-officedocument.theme+xml"/>
  <Override PartName="/ppt/slideLayouts/slideLayout148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theme/theme137.xml" ContentType="application/vnd.openxmlformats-officedocument.theme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theme/theme138.xml" ContentType="application/vnd.openxmlformats-officedocument.theme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theme/theme139.xml" ContentType="application/vnd.openxmlformats-officedocument.theme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theme/theme140.xml" ContentType="application/vnd.openxmlformats-officedocument.theme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theme/theme141.xml" ContentType="application/vnd.openxmlformats-officedocument.theme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theme/theme142.xml" ContentType="application/vnd.openxmlformats-officedocument.theme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theme/theme143.xml" ContentType="application/vnd.openxmlformats-officedocument.theme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theme/theme144.xml" ContentType="application/vnd.openxmlformats-officedocument.theme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theme/theme145.xml" ContentType="application/vnd.openxmlformats-officedocument.theme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theme/theme146.xml" ContentType="application/vnd.openxmlformats-officedocument.theme+xml"/>
  <Override PartName="/ppt/theme/theme14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3" r:id="rId3"/>
    <p:sldMasterId id="2147483686" r:id="rId4"/>
    <p:sldMasterId id="2147483698" r:id="rId5"/>
    <p:sldMasterId id="2147483710" r:id="rId6"/>
    <p:sldMasterId id="2147483722" r:id="rId7"/>
    <p:sldMasterId id="2147483734" r:id="rId8"/>
    <p:sldMasterId id="2147483746" r:id="rId9"/>
    <p:sldMasterId id="2147483758" r:id="rId10"/>
    <p:sldMasterId id="2147483773" r:id="rId11"/>
    <p:sldMasterId id="2147483785" r:id="rId12"/>
    <p:sldMasterId id="2147483797" r:id="rId13"/>
    <p:sldMasterId id="2147483809" r:id="rId14"/>
    <p:sldMasterId id="2147483821" r:id="rId15"/>
    <p:sldMasterId id="2147483833" r:id="rId16"/>
    <p:sldMasterId id="2147483845" r:id="rId17"/>
    <p:sldMasterId id="2147483858" r:id="rId18"/>
    <p:sldMasterId id="2147483870" r:id="rId19"/>
    <p:sldMasterId id="2147483882" r:id="rId20"/>
    <p:sldMasterId id="2147483894" r:id="rId21"/>
    <p:sldMasterId id="2147483906" r:id="rId22"/>
    <p:sldMasterId id="2147483919" r:id="rId23"/>
    <p:sldMasterId id="2147483931" r:id="rId24"/>
    <p:sldMasterId id="2147483943" r:id="rId25"/>
    <p:sldMasterId id="2147483955" r:id="rId26"/>
    <p:sldMasterId id="2147483967" r:id="rId27"/>
    <p:sldMasterId id="2147483979" r:id="rId28"/>
    <p:sldMasterId id="2147483991" r:id="rId29"/>
    <p:sldMasterId id="2147484003" r:id="rId30"/>
    <p:sldMasterId id="2147484015" r:id="rId31"/>
    <p:sldMasterId id="2147484027" r:id="rId32"/>
    <p:sldMasterId id="2147484039" r:id="rId33"/>
    <p:sldMasterId id="2147484051" r:id="rId34"/>
    <p:sldMasterId id="2147484063" r:id="rId35"/>
    <p:sldMasterId id="2147484075" r:id="rId36"/>
    <p:sldMasterId id="2147484087" r:id="rId37"/>
    <p:sldMasterId id="2147484099" r:id="rId38"/>
    <p:sldMasterId id="2147484111" r:id="rId39"/>
    <p:sldMasterId id="2147484124" r:id="rId40"/>
    <p:sldMasterId id="2147484136" r:id="rId41"/>
    <p:sldMasterId id="2147484148" r:id="rId42"/>
    <p:sldMasterId id="2147484160" r:id="rId43"/>
    <p:sldMasterId id="2147484173" r:id="rId44"/>
    <p:sldMasterId id="2147484185" r:id="rId45"/>
    <p:sldMasterId id="2147484197" r:id="rId46"/>
    <p:sldMasterId id="2147484209" r:id="rId47"/>
    <p:sldMasterId id="2147484221" r:id="rId48"/>
    <p:sldMasterId id="2147484233" r:id="rId49"/>
    <p:sldMasterId id="2147484245" r:id="rId50"/>
    <p:sldMasterId id="2147484257" r:id="rId51"/>
    <p:sldMasterId id="2147484269" r:id="rId52"/>
    <p:sldMasterId id="2147484281" r:id="rId53"/>
    <p:sldMasterId id="2147484293" r:id="rId54"/>
    <p:sldMasterId id="2147484305" r:id="rId55"/>
    <p:sldMasterId id="2147484317" r:id="rId56"/>
    <p:sldMasterId id="2147484329" r:id="rId57"/>
    <p:sldMasterId id="2147484341" r:id="rId58"/>
    <p:sldMasterId id="2147484353" r:id="rId59"/>
    <p:sldMasterId id="2147484365" r:id="rId60"/>
    <p:sldMasterId id="2147484377" r:id="rId61"/>
    <p:sldMasterId id="2147484389" r:id="rId62"/>
    <p:sldMasterId id="2147484401" r:id="rId63"/>
    <p:sldMasterId id="2147484413" r:id="rId64"/>
    <p:sldMasterId id="2147484425" r:id="rId65"/>
    <p:sldMasterId id="2147484437" r:id="rId66"/>
    <p:sldMasterId id="2147484449" r:id="rId67"/>
    <p:sldMasterId id="2147484461" r:id="rId68"/>
    <p:sldMasterId id="2147484473" r:id="rId69"/>
    <p:sldMasterId id="2147484485" r:id="rId70"/>
    <p:sldMasterId id="2147484497" r:id="rId71"/>
    <p:sldMasterId id="2147484509" r:id="rId72"/>
    <p:sldMasterId id="2147484521" r:id="rId73"/>
    <p:sldMasterId id="2147484533" r:id="rId74"/>
    <p:sldMasterId id="2147484545" r:id="rId75"/>
    <p:sldMasterId id="2147484546" r:id="rId76"/>
    <p:sldMasterId id="2147484559" r:id="rId77"/>
    <p:sldMasterId id="2147484571" r:id="rId78"/>
    <p:sldMasterId id="2147484583" r:id="rId79"/>
    <p:sldMasterId id="2147484595" r:id="rId80"/>
    <p:sldMasterId id="2147484607" r:id="rId81"/>
    <p:sldMasterId id="2147484619" r:id="rId82"/>
    <p:sldMasterId id="2147484631" r:id="rId83"/>
    <p:sldMasterId id="2147484646" r:id="rId84"/>
    <p:sldMasterId id="2147484658" r:id="rId85"/>
    <p:sldMasterId id="2147484670" r:id="rId86"/>
    <p:sldMasterId id="2147484682" r:id="rId87"/>
    <p:sldMasterId id="2147484694" r:id="rId88"/>
    <p:sldMasterId id="2147484706" r:id="rId89"/>
    <p:sldMasterId id="2147484718" r:id="rId90"/>
    <p:sldMasterId id="2147484731" r:id="rId91"/>
    <p:sldMasterId id="2147484743" r:id="rId92"/>
    <p:sldMasterId id="2147484755" r:id="rId93"/>
    <p:sldMasterId id="2147484767" r:id="rId94"/>
    <p:sldMasterId id="2147484779" r:id="rId95"/>
    <p:sldMasterId id="2147484792" r:id="rId96"/>
    <p:sldMasterId id="2147484804" r:id="rId97"/>
    <p:sldMasterId id="2147484816" r:id="rId98"/>
    <p:sldMasterId id="2147484828" r:id="rId99"/>
    <p:sldMasterId id="2147484840" r:id="rId100"/>
    <p:sldMasterId id="2147484852" r:id="rId101"/>
    <p:sldMasterId id="2147484864" r:id="rId102"/>
    <p:sldMasterId id="2147484876" r:id="rId103"/>
    <p:sldMasterId id="2147484888" r:id="rId104"/>
    <p:sldMasterId id="2147484900" r:id="rId105"/>
    <p:sldMasterId id="2147484912" r:id="rId106"/>
    <p:sldMasterId id="2147484924" r:id="rId107"/>
    <p:sldMasterId id="2147484936" r:id="rId108"/>
    <p:sldMasterId id="2147484948" r:id="rId109"/>
    <p:sldMasterId id="2147484960" r:id="rId110"/>
    <p:sldMasterId id="2147484972" r:id="rId111"/>
    <p:sldMasterId id="2147484984" r:id="rId112"/>
    <p:sldMasterId id="2147484997" r:id="rId113"/>
    <p:sldMasterId id="2147485009" r:id="rId114"/>
    <p:sldMasterId id="2147485021" r:id="rId115"/>
    <p:sldMasterId id="2147485033" r:id="rId116"/>
    <p:sldMasterId id="2147485046" r:id="rId117"/>
    <p:sldMasterId id="2147485058" r:id="rId118"/>
    <p:sldMasterId id="2147485070" r:id="rId119"/>
    <p:sldMasterId id="2147485082" r:id="rId120"/>
    <p:sldMasterId id="2147485094" r:id="rId121"/>
    <p:sldMasterId id="2147485106" r:id="rId122"/>
    <p:sldMasterId id="2147485118" r:id="rId123"/>
    <p:sldMasterId id="2147485130" r:id="rId124"/>
    <p:sldMasterId id="2147485142" r:id="rId125"/>
    <p:sldMasterId id="2147485154" r:id="rId126"/>
    <p:sldMasterId id="2147485166" r:id="rId127"/>
    <p:sldMasterId id="2147485178" r:id="rId128"/>
    <p:sldMasterId id="2147485190" r:id="rId129"/>
    <p:sldMasterId id="2147485202" r:id="rId130"/>
    <p:sldMasterId id="2147485214" r:id="rId131"/>
    <p:sldMasterId id="2147485226" r:id="rId132"/>
    <p:sldMasterId id="2147485238" r:id="rId133"/>
    <p:sldMasterId id="2147485250" r:id="rId134"/>
    <p:sldMasterId id="2147485262" r:id="rId135"/>
    <p:sldMasterId id="2147485274" r:id="rId136"/>
    <p:sldMasterId id="2147485286" r:id="rId137"/>
    <p:sldMasterId id="2147485298" r:id="rId138"/>
    <p:sldMasterId id="2147485310" r:id="rId139"/>
    <p:sldMasterId id="2147485322" r:id="rId140"/>
    <p:sldMasterId id="2147485334" r:id="rId141"/>
    <p:sldMasterId id="2147485346" r:id="rId142"/>
    <p:sldMasterId id="2147485358" r:id="rId143"/>
    <p:sldMasterId id="2147485370" r:id="rId144"/>
    <p:sldMasterId id="2147485382" r:id="rId145"/>
    <p:sldMasterId id="2147485394" r:id="rId146"/>
  </p:sldMasterIdLst>
  <p:notesMasterIdLst>
    <p:notesMasterId r:id="rId148"/>
  </p:notesMasterIdLst>
  <p:sldIdLst>
    <p:sldId id="258" r:id="rId147"/>
  </p:sldIdLst>
  <p:sldSz cx="28803600" cy="42794238"/>
  <p:notesSz cx="6858000" cy="9144000"/>
  <p:defaultTextStyle>
    <a:defPPr>
      <a:defRPr lang="en-US"/>
    </a:defPPr>
    <a:lvl1pPr marL="0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1pPr>
    <a:lvl2pPr marL="1600847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2pPr>
    <a:lvl3pPr marL="3201687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3pPr>
    <a:lvl4pPr marL="480253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4pPr>
    <a:lvl5pPr marL="640337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5pPr>
    <a:lvl6pPr marL="8004221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6pPr>
    <a:lvl7pPr marL="960506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7pPr>
    <a:lvl8pPr marL="11205908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8pPr>
    <a:lvl9pPr marL="12806753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 userDrawn="1">
          <p15:clr>
            <a:srgbClr val="A4A3A4"/>
          </p15:clr>
        </p15:guide>
        <p15:guide id="2" pos="8064" userDrawn="1">
          <p15:clr>
            <a:srgbClr val="A4A3A4"/>
          </p15:clr>
        </p15:guide>
        <p15:guide id="3" pos="9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2060"/>
    <a:srgbClr val="F2D9EF"/>
    <a:srgbClr val="215968"/>
    <a:srgbClr val="FDEADA"/>
    <a:srgbClr val="595959"/>
    <a:srgbClr val="FFFFFF"/>
    <a:srgbClr val="BC5610"/>
    <a:srgbClr val="173052"/>
    <a:srgbClr val="DD5F0B"/>
    <a:srgbClr val="528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 autoAdjust="0"/>
    <p:restoredTop sz="95646"/>
  </p:normalViewPr>
  <p:slideViewPr>
    <p:cSldViewPr snapToGrid="0" snapToObjects="1">
      <p:cViewPr>
        <p:scale>
          <a:sx n="68" d="100"/>
          <a:sy n="68" d="100"/>
        </p:scale>
        <p:origin x="-3592" y="-10312"/>
      </p:cViewPr>
      <p:guideLst>
        <p:guide orient="horz" pos="13479"/>
        <p:guide pos="8064"/>
        <p:guide pos="907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-395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Master" Target="slideMasters/slideMaster117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Master" Target="slideMasters/slideMaster63.xml"/><Relationship Id="rId84" Type="http://schemas.openxmlformats.org/officeDocument/2006/relationships/slideMaster" Target="slideMasters/slideMaster84.xml"/><Relationship Id="rId138" Type="http://schemas.openxmlformats.org/officeDocument/2006/relationships/slideMaster" Target="slideMasters/slideMaster138.xml"/><Relationship Id="rId107" Type="http://schemas.openxmlformats.org/officeDocument/2006/relationships/slideMaster" Target="slideMasters/slideMaster107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Master" Target="slideMasters/slideMaster53.xml"/><Relationship Id="rId74" Type="http://schemas.openxmlformats.org/officeDocument/2006/relationships/slideMaster" Target="slideMasters/slideMaster74.xml"/><Relationship Id="rId128" Type="http://schemas.openxmlformats.org/officeDocument/2006/relationships/slideMaster" Target="slideMasters/slideMaster128.xml"/><Relationship Id="rId14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5" Type="http://schemas.openxmlformats.org/officeDocument/2006/relationships/slideMaster" Target="slideMasters/slideMaster95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Master" Target="slideMasters/slideMaster113.xml"/><Relationship Id="rId118" Type="http://schemas.openxmlformats.org/officeDocument/2006/relationships/slideMaster" Target="slideMasters/slideMaster118.xml"/><Relationship Id="rId134" Type="http://schemas.openxmlformats.org/officeDocument/2006/relationships/slideMaster" Target="slideMasters/slideMaster134.xml"/><Relationship Id="rId139" Type="http://schemas.openxmlformats.org/officeDocument/2006/relationships/slideMaster" Target="slideMasters/slideMaster139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50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Master" Target="slideMasters/slideMaster103.xml"/><Relationship Id="rId108" Type="http://schemas.openxmlformats.org/officeDocument/2006/relationships/slideMaster" Target="slideMasters/slideMaster108.xml"/><Relationship Id="rId124" Type="http://schemas.openxmlformats.org/officeDocument/2006/relationships/slideMaster" Target="slideMasters/slideMaster124.xml"/><Relationship Id="rId129" Type="http://schemas.openxmlformats.org/officeDocument/2006/relationships/slideMaster" Target="slideMasters/slideMaster129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Master" Target="slideMasters/slideMaster91.xml"/><Relationship Id="rId96" Type="http://schemas.openxmlformats.org/officeDocument/2006/relationships/slideMaster" Target="slideMasters/slideMaster96.xml"/><Relationship Id="rId140" Type="http://schemas.openxmlformats.org/officeDocument/2006/relationships/slideMaster" Target="slideMasters/slideMaster140.xml"/><Relationship Id="rId145" Type="http://schemas.openxmlformats.org/officeDocument/2006/relationships/slideMaster" Target="slideMasters/slideMaster1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Master" Target="slideMasters/slideMaster114.xml"/><Relationship Id="rId119" Type="http://schemas.openxmlformats.org/officeDocument/2006/relationships/slideMaster" Target="slideMasters/slideMaster119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Master" Target="slideMasters/slideMaster86.xml"/><Relationship Id="rId130" Type="http://schemas.openxmlformats.org/officeDocument/2006/relationships/slideMaster" Target="slideMasters/slideMaster130.xml"/><Relationship Id="rId135" Type="http://schemas.openxmlformats.org/officeDocument/2006/relationships/slideMaster" Target="slideMasters/slideMaster135.xml"/><Relationship Id="rId151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Master" Target="slideMasters/slideMaster10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Master" Target="slideMasters/slideMaster97.xml"/><Relationship Id="rId104" Type="http://schemas.openxmlformats.org/officeDocument/2006/relationships/slideMaster" Target="slideMasters/slideMaster104.xml"/><Relationship Id="rId120" Type="http://schemas.openxmlformats.org/officeDocument/2006/relationships/slideMaster" Target="slideMasters/slideMaster120.xml"/><Relationship Id="rId125" Type="http://schemas.openxmlformats.org/officeDocument/2006/relationships/slideMaster" Target="slideMasters/slideMaster125.xml"/><Relationship Id="rId141" Type="http://schemas.openxmlformats.org/officeDocument/2006/relationships/slideMaster" Target="slideMasters/slideMaster141.xml"/><Relationship Id="rId146" Type="http://schemas.openxmlformats.org/officeDocument/2006/relationships/slideMaster" Target="slideMasters/slideMaster146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Master" Target="slideMasters/slideMaster9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Master" Target="slideMasters/slideMaster110.xml"/><Relationship Id="rId115" Type="http://schemas.openxmlformats.org/officeDocument/2006/relationships/slideMaster" Target="slideMasters/slideMaster115.xml"/><Relationship Id="rId131" Type="http://schemas.openxmlformats.org/officeDocument/2006/relationships/slideMaster" Target="slideMasters/slideMaster131.xml"/><Relationship Id="rId136" Type="http://schemas.openxmlformats.org/officeDocument/2006/relationships/slideMaster" Target="slideMasters/slideMaster136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52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Master" Target="slideMasters/slideMaster100.xml"/><Relationship Id="rId105" Type="http://schemas.openxmlformats.org/officeDocument/2006/relationships/slideMaster" Target="slideMasters/slideMaster105.xml"/><Relationship Id="rId126" Type="http://schemas.openxmlformats.org/officeDocument/2006/relationships/slideMaster" Target="slideMasters/slideMaster126.xml"/><Relationship Id="rId147" Type="http://schemas.openxmlformats.org/officeDocument/2006/relationships/slide" Target="slides/slide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Master" Target="slideMasters/slideMaster93.xml"/><Relationship Id="rId98" Type="http://schemas.openxmlformats.org/officeDocument/2006/relationships/slideMaster" Target="slideMasters/slideMaster98.xml"/><Relationship Id="rId121" Type="http://schemas.openxmlformats.org/officeDocument/2006/relationships/slideMaster" Target="slideMasters/slideMaster121.xml"/><Relationship Id="rId142" Type="http://schemas.openxmlformats.org/officeDocument/2006/relationships/slideMaster" Target="slideMasters/slideMaster142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Master" Target="slideMasters/slideMaster116.xml"/><Relationship Id="rId137" Type="http://schemas.openxmlformats.org/officeDocument/2006/relationships/slideMaster" Target="slideMasters/slideMaster137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Master" Target="slideMasters/slideMaster88.xml"/><Relationship Id="rId111" Type="http://schemas.openxmlformats.org/officeDocument/2006/relationships/slideMaster" Target="slideMasters/slideMaster111.xml"/><Relationship Id="rId132" Type="http://schemas.openxmlformats.org/officeDocument/2006/relationships/slideMaster" Target="slideMasters/slideMaster132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Master" Target="slideMasters/slideMaster106.xml"/><Relationship Id="rId127" Type="http://schemas.openxmlformats.org/officeDocument/2006/relationships/slideMaster" Target="slideMasters/slideMaster127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Master" Target="slideMasters/slideMaster94.xml"/><Relationship Id="rId99" Type="http://schemas.openxmlformats.org/officeDocument/2006/relationships/slideMaster" Target="slideMasters/slideMaster99.xml"/><Relationship Id="rId101" Type="http://schemas.openxmlformats.org/officeDocument/2006/relationships/slideMaster" Target="slideMasters/slideMaster101.xml"/><Relationship Id="rId122" Type="http://schemas.openxmlformats.org/officeDocument/2006/relationships/slideMaster" Target="slideMasters/slideMaster122.xml"/><Relationship Id="rId143" Type="http://schemas.openxmlformats.org/officeDocument/2006/relationships/slideMaster" Target="slideMasters/slideMaster143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Master" Target="slideMasters/slideMaster68.xml"/><Relationship Id="rId89" Type="http://schemas.openxmlformats.org/officeDocument/2006/relationships/slideMaster" Target="slideMasters/slideMaster89.xml"/><Relationship Id="rId112" Type="http://schemas.openxmlformats.org/officeDocument/2006/relationships/slideMaster" Target="slideMasters/slideMaster112.xml"/><Relationship Id="rId133" Type="http://schemas.openxmlformats.org/officeDocument/2006/relationships/slideMaster" Target="slideMasters/slideMaster133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Master" Target="slideMasters/slideMaster79.xml"/><Relationship Id="rId102" Type="http://schemas.openxmlformats.org/officeDocument/2006/relationships/slideMaster" Target="slideMasters/slideMaster102.xml"/><Relationship Id="rId123" Type="http://schemas.openxmlformats.org/officeDocument/2006/relationships/slideMaster" Target="slideMasters/slideMaster123.xml"/><Relationship Id="rId144" Type="http://schemas.openxmlformats.org/officeDocument/2006/relationships/slideMaster" Target="slideMasters/slideMaster144.xml"/><Relationship Id="rId90" Type="http://schemas.openxmlformats.org/officeDocument/2006/relationships/slideMaster" Target="slideMasters/slideMaster9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4859264900307878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96-854D-9355-976EC2BA6A75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96-854D-9355-976EC2BA6A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96-854D-9355-976EC2BA6A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96-854D-9355-976EC2BA6A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0.22375</cdr:x>
      <cdr:y>0.26232</cdr:y>
    </cdr:from>
    <cdr:to>
      <cdr:x>0.9132</cdr:x>
      <cdr:y>0.4007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464385" y="803968"/>
          <a:ext cx="7593612" cy="424112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0.09333</cdr:x>
      <cdr:y>0.81027</cdr:y>
    </cdr:from>
    <cdr:to>
      <cdr:x>1</cdr:x>
      <cdr:y>0.94081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027962" y="2483333"/>
          <a:ext cx="9986051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0.1792</cdr:x>
      <cdr:y>0.40966</cdr:y>
    </cdr:from>
    <cdr:to>
      <cdr:x>0.91774</cdr:x>
      <cdr:y>0.54571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973711" y="1255541"/>
          <a:ext cx="8134289" cy="416971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623FF-30DC-E848-BCAE-8A28FF1D2B30}" type="datetimeFigureOut">
              <a:rPr lang="en-US" smtClean="0"/>
              <a:t>7/20/24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90775" y="1143000"/>
            <a:ext cx="2076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6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1pPr>
    <a:lvl2pPr marL="391732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2pPr>
    <a:lvl3pPr marL="783462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3pPr>
    <a:lvl4pPr marL="1175193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4pPr>
    <a:lvl5pPr marL="1566924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5pPr>
    <a:lvl6pPr marL="1958654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6pPr>
    <a:lvl7pPr marL="2350386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7pPr>
    <a:lvl8pPr marL="2742117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8pPr>
    <a:lvl9pPr marL="3133847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90775" y="1143000"/>
            <a:ext cx="2076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9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3.xml"/><Relationship Id="rId4" Type="http://schemas.openxmlformats.org/officeDocument/2006/relationships/image" Target="../media/image5.emf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emf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359" tIns="155679" rIns="311359" bIns="155679"/>
          <a:lstStyle/>
          <a:p>
            <a:endParaRPr lang="en-US" sz="6082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680" tIns="186840" rIns="373680" bIns="18684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fld id="{1328C3C1-546C-9A46-B9E7-A6B3FBF1F65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31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006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7098412"/>
            <a:ext cx="17282160" cy="256765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>
                <a:latin typeface="Arial"/>
                <a:cs typeface="Arial"/>
              </a:defRPr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2774961"/>
            <a:ext cx="17282160" cy="5022374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>
                <a:latin typeface="Arial"/>
                <a:cs typeface="Arial"/>
              </a:defRPr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4057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2411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73054"/>
      </p:ext>
    </p:extLst>
  </p:cSld>
  <p:clrMapOvr>
    <a:masterClrMapping/>
  </p:clrMapOvr>
  <p:transition/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61304"/>
      </p:ext>
    </p:extLst>
  </p:cSld>
  <p:clrMapOvr>
    <a:masterClrMapping/>
  </p:clrMapOvr>
  <p:transition/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947" tIns="170482" rIns="340947" bIns="17048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04585"/>
      </p:ext>
    </p:extLst>
  </p:cSld>
  <p:clrMapOvr>
    <a:masterClrMapping/>
  </p:clrMapOvr>
  <p:transition/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91767"/>
      </p:ext>
    </p:extLst>
  </p:cSld>
  <p:clrMapOvr>
    <a:masterClrMapping/>
  </p:clrMapOvr>
  <p:transition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3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5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4431" indent="0">
              <a:buNone/>
              <a:defRPr sz="6914"/>
            </a:lvl2pPr>
            <a:lvl3pPr marL="3408858" indent="0">
              <a:buNone/>
              <a:defRPr sz="6082"/>
            </a:lvl3pPr>
            <a:lvl4pPr marL="5113278" indent="0">
              <a:buNone/>
              <a:defRPr sz="5249"/>
            </a:lvl4pPr>
            <a:lvl5pPr marL="6817710" indent="0">
              <a:buNone/>
              <a:defRPr sz="5249"/>
            </a:lvl5pPr>
            <a:lvl6pPr marL="8522131" indent="0">
              <a:buNone/>
              <a:defRPr sz="5249"/>
            </a:lvl6pPr>
            <a:lvl7pPr marL="10226567" indent="0">
              <a:buNone/>
              <a:defRPr sz="5249"/>
            </a:lvl7pPr>
            <a:lvl8pPr marL="11930991" indent="0">
              <a:buNone/>
              <a:defRPr sz="5249"/>
            </a:lvl8pPr>
            <a:lvl9pPr marL="136354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55113"/>
      </p:ext>
    </p:extLst>
  </p:cSld>
  <p:clrMapOvr>
    <a:masterClrMapping/>
  </p:clrMapOvr>
  <p:transition/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57307"/>
      </p:ext>
    </p:extLst>
  </p:cSld>
  <p:clrMapOvr>
    <a:masterClrMapping/>
  </p:clrMapOvr>
  <p:transition/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431" indent="0">
              <a:buNone/>
              <a:defRPr sz="7499" b="1"/>
            </a:lvl2pPr>
            <a:lvl3pPr marL="3408858" indent="0">
              <a:buNone/>
              <a:defRPr sz="6914" b="1"/>
            </a:lvl3pPr>
            <a:lvl4pPr marL="5113278" indent="0">
              <a:buNone/>
              <a:defRPr sz="6082" b="1"/>
            </a:lvl4pPr>
            <a:lvl5pPr marL="6817710" indent="0">
              <a:buNone/>
              <a:defRPr sz="6082" b="1"/>
            </a:lvl5pPr>
            <a:lvl6pPr marL="8522131" indent="0">
              <a:buNone/>
              <a:defRPr sz="6082" b="1"/>
            </a:lvl6pPr>
            <a:lvl7pPr marL="10226567" indent="0">
              <a:buNone/>
              <a:defRPr sz="6082" b="1"/>
            </a:lvl7pPr>
            <a:lvl8pPr marL="11930991" indent="0">
              <a:buNone/>
              <a:defRPr sz="6082" b="1"/>
            </a:lvl8pPr>
            <a:lvl9pPr marL="13635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431" indent="0">
              <a:buNone/>
              <a:defRPr sz="7499" b="1"/>
            </a:lvl2pPr>
            <a:lvl3pPr marL="3408858" indent="0">
              <a:buNone/>
              <a:defRPr sz="6914" b="1"/>
            </a:lvl3pPr>
            <a:lvl4pPr marL="5113278" indent="0">
              <a:buNone/>
              <a:defRPr sz="6082" b="1"/>
            </a:lvl4pPr>
            <a:lvl5pPr marL="6817710" indent="0">
              <a:buNone/>
              <a:defRPr sz="6082" b="1"/>
            </a:lvl5pPr>
            <a:lvl6pPr marL="8522131" indent="0">
              <a:buNone/>
              <a:defRPr sz="6082" b="1"/>
            </a:lvl6pPr>
            <a:lvl7pPr marL="10226567" indent="0">
              <a:buNone/>
              <a:defRPr sz="6082" b="1"/>
            </a:lvl7pPr>
            <a:lvl8pPr marL="11930991" indent="0">
              <a:buNone/>
              <a:defRPr sz="6082" b="1"/>
            </a:lvl8pPr>
            <a:lvl9pPr marL="13635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34663"/>
      </p:ext>
    </p:extLst>
  </p:cSld>
  <p:clrMapOvr>
    <a:masterClrMapping/>
  </p:clrMapOvr>
  <p:transition/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77883"/>
      </p:ext>
    </p:extLst>
  </p:cSld>
  <p:clrMapOvr>
    <a:masterClrMapping/>
  </p:clrMapOvr>
  <p:transition/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52190"/>
      </p:ext>
    </p:extLst>
  </p:cSld>
  <p:clrMapOvr>
    <a:masterClrMapping/>
  </p:clrMapOvr>
  <p:transition/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0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4431" indent="0">
              <a:buNone/>
              <a:defRPr sz="4583"/>
            </a:lvl2pPr>
            <a:lvl3pPr marL="3408858" indent="0">
              <a:buNone/>
              <a:defRPr sz="3747"/>
            </a:lvl3pPr>
            <a:lvl4pPr marL="5113278" indent="0">
              <a:buNone/>
              <a:defRPr sz="3333"/>
            </a:lvl4pPr>
            <a:lvl5pPr marL="6817710" indent="0">
              <a:buNone/>
              <a:defRPr sz="3333"/>
            </a:lvl5pPr>
            <a:lvl6pPr marL="8522131" indent="0">
              <a:buNone/>
              <a:defRPr sz="3333"/>
            </a:lvl6pPr>
            <a:lvl7pPr marL="10226567" indent="0">
              <a:buNone/>
              <a:defRPr sz="3333"/>
            </a:lvl7pPr>
            <a:lvl8pPr marL="11930991" indent="0">
              <a:buNone/>
              <a:defRPr sz="3333"/>
            </a:lvl8pPr>
            <a:lvl9pPr marL="13635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818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0446308" y="6679509"/>
            <a:ext cx="17282160" cy="256765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/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46308" y="32356057"/>
            <a:ext cx="17282160" cy="5022374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/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440196" y="6679514"/>
            <a:ext cx="9006126" cy="30698917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/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116625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4431" indent="0">
              <a:buNone/>
              <a:defRPr sz="10415"/>
            </a:lvl2pPr>
            <a:lvl3pPr marL="3408858" indent="0">
              <a:buNone/>
              <a:defRPr sz="8997"/>
            </a:lvl3pPr>
            <a:lvl4pPr marL="5113278" indent="0">
              <a:buNone/>
              <a:defRPr sz="7499"/>
            </a:lvl4pPr>
            <a:lvl5pPr marL="6817710" indent="0">
              <a:buNone/>
              <a:defRPr sz="7499"/>
            </a:lvl5pPr>
            <a:lvl6pPr marL="8522131" indent="0">
              <a:buNone/>
              <a:defRPr sz="7499"/>
            </a:lvl6pPr>
            <a:lvl7pPr marL="10226567" indent="0">
              <a:buNone/>
              <a:defRPr sz="7499"/>
            </a:lvl7pPr>
            <a:lvl8pPr marL="11930991" indent="0">
              <a:buNone/>
              <a:defRPr sz="7499"/>
            </a:lvl8pPr>
            <a:lvl9pPr marL="136354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4431" indent="0">
              <a:buNone/>
              <a:defRPr sz="4583"/>
            </a:lvl2pPr>
            <a:lvl3pPr marL="3408858" indent="0">
              <a:buNone/>
              <a:defRPr sz="3747"/>
            </a:lvl3pPr>
            <a:lvl4pPr marL="5113278" indent="0">
              <a:buNone/>
              <a:defRPr sz="3333"/>
            </a:lvl4pPr>
            <a:lvl5pPr marL="6817710" indent="0">
              <a:buNone/>
              <a:defRPr sz="3333"/>
            </a:lvl5pPr>
            <a:lvl6pPr marL="8522131" indent="0">
              <a:buNone/>
              <a:defRPr sz="3333"/>
            </a:lvl6pPr>
            <a:lvl7pPr marL="10226567" indent="0">
              <a:buNone/>
              <a:defRPr sz="3333"/>
            </a:lvl7pPr>
            <a:lvl8pPr marL="11930991" indent="0">
              <a:buNone/>
              <a:defRPr sz="3333"/>
            </a:lvl8pPr>
            <a:lvl9pPr marL="13635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74264"/>
      </p:ext>
    </p:extLst>
  </p:cSld>
  <p:clrMapOvr>
    <a:masterClrMapping/>
  </p:clrMapOvr>
  <p:transition/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19455"/>
      </p:ext>
    </p:extLst>
  </p:cSld>
  <p:clrMapOvr>
    <a:masterClrMapping/>
  </p:clrMapOvr>
  <p:transition/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9661"/>
      </p:ext>
    </p:extLst>
  </p:cSld>
  <p:clrMapOvr>
    <a:masterClrMapping/>
  </p:clrMapOvr>
  <p:transition/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853" tIns="170436" rIns="340853" bIns="1704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11177"/>
      </p:ext>
    </p:extLst>
  </p:cSld>
  <p:clrMapOvr>
    <a:masterClrMapping/>
  </p:clrMapOvr>
  <p:transition/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3481"/>
      </p:ext>
    </p:extLst>
  </p:cSld>
  <p:clrMapOvr>
    <a:masterClrMapping/>
  </p:clrMapOvr>
  <p:transition/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3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61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3960" indent="0">
              <a:buNone/>
              <a:defRPr sz="6914"/>
            </a:lvl2pPr>
            <a:lvl3pPr marL="3407922" indent="0">
              <a:buNone/>
              <a:defRPr sz="6082"/>
            </a:lvl3pPr>
            <a:lvl4pPr marL="5111875" indent="0">
              <a:buNone/>
              <a:defRPr sz="5249"/>
            </a:lvl4pPr>
            <a:lvl5pPr marL="6815834" indent="0">
              <a:buNone/>
              <a:defRPr sz="5249"/>
            </a:lvl5pPr>
            <a:lvl6pPr marL="8519789" indent="0">
              <a:buNone/>
              <a:defRPr sz="5249"/>
            </a:lvl6pPr>
            <a:lvl7pPr marL="10223758" indent="0">
              <a:buNone/>
              <a:defRPr sz="5249"/>
            </a:lvl7pPr>
            <a:lvl8pPr marL="11927707" indent="0">
              <a:buNone/>
              <a:defRPr sz="5249"/>
            </a:lvl8pPr>
            <a:lvl9pPr marL="1363167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8463"/>
      </p:ext>
    </p:extLst>
  </p:cSld>
  <p:clrMapOvr>
    <a:masterClrMapping/>
  </p:clrMapOvr>
  <p:transition/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14282"/>
      </p:ext>
    </p:extLst>
  </p:cSld>
  <p:clrMapOvr>
    <a:masterClrMapping/>
  </p:clrMapOvr>
  <p:transition/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960" indent="0">
              <a:buNone/>
              <a:defRPr sz="7499" b="1"/>
            </a:lvl2pPr>
            <a:lvl3pPr marL="3407922" indent="0">
              <a:buNone/>
              <a:defRPr sz="6914" b="1"/>
            </a:lvl3pPr>
            <a:lvl4pPr marL="5111875" indent="0">
              <a:buNone/>
              <a:defRPr sz="6082" b="1"/>
            </a:lvl4pPr>
            <a:lvl5pPr marL="6815834" indent="0">
              <a:buNone/>
              <a:defRPr sz="6082" b="1"/>
            </a:lvl5pPr>
            <a:lvl6pPr marL="8519789" indent="0">
              <a:buNone/>
              <a:defRPr sz="6082" b="1"/>
            </a:lvl6pPr>
            <a:lvl7pPr marL="10223758" indent="0">
              <a:buNone/>
              <a:defRPr sz="6082" b="1"/>
            </a:lvl7pPr>
            <a:lvl8pPr marL="11927707" indent="0">
              <a:buNone/>
              <a:defRPr sz="6082" b="1"/>
            </a:lvl8pPr>
            <a:lvl9pPr marL="136316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960" indent="0">
              <a:buNone/>
              <a:defRPr sz="7499" b="1"/>
            </a:lvl2pPr>
            <a:lvl3pPr marL="3407922" indent="0">
              <a:buNone/>
              <a:defRPr sz="6914" b="1"/>
            </a:lvl3pPr>
            <a:lvl4pPr marL="5111875" indent="0">
              <a:buNone/>
              <a:defRPr sz="6082" b="1"/>
            </a:lvl4pPr>
            <a:lvl5pPr marL="6815834" indent="0">
              <a:buNone/>
              <a:defRPr sz="6082" b="1"/>
            </a:lvl5pPr>
            <a:lvl6pPr marL="8519789" indent="0">
              <a:buNone/>
              <a:defRPr sz="6082" b="1"/>
            </a:lvl6pPr>
            <a:lvl7pPr marL="10223758" indent="0">
              <a:buNone/>
              <a:defRPr sz="6082" b="1"/>
            </a:lvl7pPr>
            <a:lvl8pPr marL="11927707" indent="0">
              <a:buNone/>
              <a:defRPr sz="6082" b="1"/>
            </a:lvl8pPr>
            <a:lvl9pPr marL="136316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83186"/>
      </p:ext>
    </p:extLst>
  </p:cSld>
  <p:clrMapOvr>
    <a:masterClrMapping/>
  </p:clrMapOvr>
  <p:transition/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8506"/>
      </p:ext>
    </p:extLst>
  </p:cSld>
  <p:clrMapOvr>
    <a:masterClrMapping/>
  </p:clrMapOvr>
  <p:transition/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7624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029833" y="905996"/>
            <a:ext cx="18773778" cy="48115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33113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2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3960" indent="0">
              <a:buNone/>
              <a:defRPr sz="4583"/>
            </a:lvl2pPr>
            <a:lvl3pPr marL="3407922" indent="0">
              <a:buNone/>
              <a:defRPr sz="3747"/>
            </a:lvl3pPr>
            <a:lvl4pPr marL="5111875" indent="0">
              <a:buNone/>
              <a:defRPr sz="3333"/>
            </a:lvl4pPr>
            <a:lvl5pPr marL="6815834" indent="0">
              <a:buNone/>
              <a:defRPr sz="3333"/>
            </a:lvl5pPr>
            <a:lvl6pPr marL="8519789" indent="0">
              <a:buNone/>
              <a:defRPr sz="3333"/>
            </a:lvl6pPr>
            <a:lvl7pPr marL="10223758" indent="0">
              <a:buNone/>
              <a:defRPr sz="3333"/>
            </a:lvl7pPr>
            <a:lvl8pPr marL="11927707" indent="0">
              <a:buNone/>
              <a:defRPr sz="3333"/>
            </a:lvl8pPr>
            <a:lvl9pPr marL="136316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3248"/>
      </p:ext>
    </p:extLst>
  </p:cSld>
  <p:clrMapOvr>
    <a:masterClrMapping/>
  </p:clrMapOvr>
  <p:transition/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3960" indent="0">
              <a:buNone/>
              <a:defRPr sz="10415"/>
            </a:lvl2pPr>
            <a:lvl3pPr marL="3407922" indent="0">
              <a:buNone/>
              <a:defRPr sz="8997"/>
            </a:lvl3pPr>
            <a:lvl4pPr marL="5111875" indent="0">
              <a:buNone/>
              <a:defRPr sz="7499"/>
            </a:lvl4pPr>
            <a:lvl5pPr marL="6815834" indent="0">
              <a:buNone/>
              <a:defRPr sz="7499"/>
            </a:lvl5pPr>
            <a:lvl6pPr marL="8519789" indent="0">
              <a:buNone/>
              <a:defRPr sz="7499"/>
            </a:lvl6pPr>
            <a:lvl7pPr marL="10223758" indent="0">
              <a:buNone/>
              <a:defRPr sz="7499"/>
            </a:lvl7pPr>
            <a:lvl8pPr marL="11927707" indent="0">
              <a:buNone/>
              <a:defRPr sz="7499"/>
            </a:lvl8pPr>
            <a:lvl9pPr marL="1363167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3960" indent="0">
              <a:buNone/>
              <a:defRPr sz="4583"/>
            </a:lvl2pPr>
            <a:lvl3pPr marL="3407922" indent="0">
              <a:buNone/>
              <a:defRPr sz="3747"/>
            </a:lvl3pPr>
            <a:lvl4pPr marL="5111875" indent="0">
              <a:buNone/>
              <a:defRPr sz="3333"/>
            </a:lvl4pPr>
            <a:lvl5pPr marL="6815834" indent="0">
              <a:buNone/>
              <a:defRPr sz="3333"/>
            </a:lvl5pPr>
            <a:lvl6pPr marL="8519789" indent="0">
              <a:buNone/>
              <a:defRPr sz="3333"/>
            </a:lvl6pPr>
            <a:lvl7pPr marL="10223758" indent="0">
              <a:buNone/>
              <a:defRPr sz="3333"/>
            </a:lvl7pPr>
            <a:lvl8pPr marL="11927707" indent="0">
              <a:buNone/>
              <a:defRPr sz="3333"/>
            </a:lvl8pPr>
            <a:lvl9pPr marL="136316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88283"/>
      </p:ext>
    </p:extLst>
  </p:cSld>
  <p:clrMapOvr>
    <a:masterClrMapping/>
  </p:clrMapOvr>
  <p:transition/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3028"/>
      </p:ext>
    </p:extLst>
  </p:cSld>
  <p:clrMapOvr>
    <a:masterClrMapping/>
  </p:clrMapOvr>
  <p:transition/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77554"/>
      </p:ext>
    </p:extLst>
  </p:cSld>
  <p:clrMapOvr>
    <a:masterClrMapping/>
  </p:clrMapOvr>
  <p:transition/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965" tIns="204495" rIns="408965" bIns="20449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1267"/>
      </p:ext>
    </p:extLst>
  </p:cSld>
  <p:clrMapOvr>
    <a:masterClrMapping/>
  </p:clrMapOvr>
  <p:transition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775"/>
      </p:ext>
    </p:extLst>
  </p:cSld>
  <p:clrMapOvr>
    <a:masterClrMapping/>
  </p:clrMapOvr>
  <p:transition/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5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6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3493" indent="0">
              <a:buNone/>
              <a:defRPr sz="6914"/>
            </a:lvl2pPr>
            <a:lvl3pPr marL="3406984" indent="0">
              <a:buNone/>
              <a:defRPr sz="6082"/>
            </a:lvl3pPr>
            <a:lvl4pPr marL="5110469" indent="0">
              <a:buNone/>
              <a:defRPr sz="5249"/>
            </a:lvl4pPr>
            <a:lvl5pPr marL="6813962" indent="0">
              <a:buNone/>
              <a:defRPr sz="5249"/>
            </a:lvl5pPr>
            <a:lvl6pPr marL="8517445" indent="0">
              <a:buNone/>
              <a:defRPr sz="5249"/>
            </a:lvl6pPr>
            <a:lvl7pPr marL="10220946" indent="0">
              <a:buNone/>
              <a:defRPr sz="5249"/>
            </a:lvl7pPr>
            <a:lvl8pPr marL="11924429" indent="0">
              <a:buNone/>
              <a:defRPr sz="5249"/>
            </a:lvl8pPr>
            <a:lvl9pPr marL="1362792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5435"/>
      </p:ext>
    </p:extLst>
  </p:cSld>
  <p:clrMapOvr>
    <a:masterClrMapping/>
  </p:clrMapOvr>
  <p:transition/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9894"/>
      </p:ext>
    </p:extLst>
  </p:cSld>
  <p:clrMapOvr>
    <a:masterClrMapping/>
  </p:clrMapOvr>
  <p:transition/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493" indent="0">
              <a:buNone/>
              <a:defRPr sz="7499" b="1"/>
            </a:lvl2pPr>
            <a:lvl3pPr marL="3406984" indent="0">
              <a:buNone/>
              <a:defRPr sz="6914" b="1"/>
            </a:lvl3pPr>
            <a:lvl4pPr marL="5110469" indent="0">
              <a:buNone/>
              <a:defRPr sz="6082" b="1"/>
            </a:lvl4pPr>
            <a:lvl5pPr marL="6813962" indent="0">
              <a:buNone/>
              <a:defRPr sz="6082" b="1"/>
            </a:lvl5pPr>
            <a:lvl6pPr marL="8517445" indent="0">
              <a:buNone/>
              <a:defRPr sz="6082" b="1"/>
            </a:lvl6pPr>
            <a:lvl7pPr marL="10220946" indent="0">
              <a:buNone/>
              <a:defRPr sz="6082" b="1"/>
            </a:lvl7pPr>
            <a:lvl8pPr marL="11924429" indent="0">
              <a:buNone/>
              <a:defRPr sz="6082" b="1"/>
            </a:lvl8pPr>
            <a:lvl9pPr marL="1362792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493" indent="0">
              <a:buNone/>
              <a:defRPr sz="7499" b="1"/>
            </a:lvl2pPr>
            <a:lvl3pPr marL="3406984" indent="0">
              <a:buNone/>
              <a:defRPr sz="6914" b="1"/>
            </a:lvl3pPr>
            <a:lvl4pPr marL="5110469" indent="0">
              <a:buNone/>
              <a:defRPr sz="6082" b="1"/>
            </a:lvl4pPr>
            <a:lvl5pPr marL="6813962" indent="0">
              <a:buNone/>
              <a:defRPr sz="6082" b="1"/>
            </a:lvl5pPr>
            <a:lvl6pPr marL="8517445" indent="0">
              <a:buNone/>
              <a:defRPr sz="6082" b="1"/>
            </a:lvl6pPr>
            <a:lvl7pPr marL="10220946" indent="0">
              <a:buNone/>
              <a:defRPr sz="6082" b="1"/>
            </a:lvl7pPr>
            <a:lvl8pPr marL="11924429" indent="0">
              <a:buNone/>
              <a:defRPr sz="6082" b="1"/>
            </a:lvl8pPr>
            <a:lvl9pPr marL="1362792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1627"/>
      </p:ext>
    </p:extLst>
  </p:cSld>
  <p:clrMapOvr>
    <a:masterClrMapping/>
  </p:clrMapOvr>
  <p:transition/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9750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570" tIns="155271" rIns="310570" bIns="15527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733" tIns="186350" rIns="372733" bIns="18635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39377"/>
      </p:ext>
    </p:extLst>
  </p:cSld>
  <p:clrMapOvr>
    <a:masterClrMapping/>
  </p:clrMapOvr>
  <p:transition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5548"/>
      </p:ext>
    </p:extLst>
  </p:cSld>
  <p:clrMapOvr>
    <a:masterClrMapping/>
  </p:clrMapOvr>
  <p:transition/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43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3493" indent="0">
              <a:buNone/>
              <a:defRPr sz="4583"/>
            </a:lvl2pPr>
            <a:lvl3pPr marL="3406984" indent="0">
              <a:buNone/>
              <a:defRPr sz="3747"/>
            </a:lvl3pPr>
            <a:lvl4pPr marL="5110469" indent="0">
              <a:buNone/>
              <a:defRPr sz="3333"/>
            </a:lvl4pPr>
            <a:lvl5pPr marL="6813962" indent="0">
              <a:buNone/>
              <a:defRPr sz="3333"/>
            </a:lvl5pPr>
            <a:lvl6pPr marL="8517445" indent="0">
              <a:buNone/>
              <a:defRPr sz="3333"/>
            </a:lvl6pPr>
            <a:lvl7pPr marL="10220946" indent="0">
              <a:buNone/>
              <a:defRPr sz="3333"/>
            </a:lvl7pPr>
            <a:lvl8pPr marL="11924429" indent="0">
              <a:buNone/>
              <a:defRPr sz="3333"/>
            </a:lvl8pPr>
            <a:lvl9pPr marL="1362792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1108"/>
      </p:ext>
    </p:extLst>
  </p:cSld>
  <p:clrMapOvr>
    <a:masterClrMapping/>
  </p:clrMapOvr>
  <p:transition/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3493" indent="0">
              <a:buNone/>
              <a:defRPr sz="10415"/>
            </a:lvl2pPr>
            <a:lvl3pPr marL="3406984" indent="0">
              <a:buNone/>
              <a:defRPr sz="8997"/>
            </a:lvl3pPr>
            <a:lvl4pPr marL="5110469" indent="0">
              <a:buNone/>
              <a:defRPr sz="7499"/>
            </a:lvl4pPr>
            <a:lvl5pPr marL="6813962" indent="0">
              <a:buNone/>
              <a:defRPr sz="7499"/>
            </a:lvl5pPr>
            <a:lvl6pPr marL="8517445" indent="0">
              <a:buNone/>
              <a:defRPr sz="7499"/>
            </a:lvl6pPr>
            <a:lvl7pPr marL="10220946" indent="0">
              <a:buNone/>
              <a:defRPr sz="7499"/>
            </a:lvl7pPr>
            <a:lvl8pPr marL="11924429" indent="0">
              <a:buNone/>
              <a:defRPr sz="7499"/>
            </a:lvl8pPr>
            <a:lvl9pPr marL="1362792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3493" indent="0">
              <a:buNone/>
              <a:defRPr sz="4583"/>
            </a:lvl2pPr>
            <a:lvl3pPr marL="3406984" indent="0">
              <a:buNone/>
              <a:defRPr sz="3747"/>
            </a:lvl3pPr>
            <a:lvl4pPr marL="5110469" indent="0">
              <a:buNone/>
              <a:defRPr sz="3333"/>
            </a:lvl4pPr>
            <a:lvl5pPr marL="6813962" indent="0">
              <a:buNone/>
              <a:defRPr sz="3333"/>
            </a:lvl5pPr>
            <a:lvl6pPr marL="8517445" indent="0">
              <a:buNone/>
              <a:defRPr sz="3333"/>
            </a:lvl6pPr>
            <a:lvl7pPr marL="10220946" indent="0">
              <a:buNone/>
              <a:defRPr sz="3333"/>
            </a:lvl7pPr>
            <a:lvl8pPr marL="11924429" indent="0">
              <a:buNone/>
              <a:defRPr sz="3333"/>
            </a:lvl8pPr>
            <a:lvl9pPr marL="1362792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0310"/>
      </p:ext>
    </p:extLst>
  </p:cSld>
  <p:clrMapOvr>
    <a:masterClrMapping/>
  </p:clrMapOvr>
  <p:transition/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1506"/>
      </p:ext>
    </p:extLst>
  </p:cSld>
  <p:clrMapOvr>
    <a:masterClrMapping/>
  </p:clrMapOvr>
  <p:transition/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19746"/>
      </p:ext>
    </p:extLst>
  </p:cSld>
  <p:clrMapOvr>
    <a:masterClrMapping/>
  </p:clrMapOvr>
  <p:transition/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806"/>
      </p:ext>
    </p:extLst>
  </p:cSld>
  <p:clrMapOvr>
    <a:masterClrMapping/>
  </p:clrMapOvr>
  <p:transition/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609" tIns="170319" rIns="340609" bIns="170319"/>
          <a:lstStyle/>
          <a:p>
            <a:pPr defTabSz="3405524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55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1964"/>
      </p:ext>
    </p:extLst>
  </p:cSld>
  <p:clrMapOvr>
    <a:masterClrMapping/>
  </p:clrMapOvr>
  <p:transition/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0616"/>
      </p:ext>
    </p:extLst>
  </p:cSld>
  <p:clrMapOvr>
    <a:masterClrMapping/>
  </p:clrMapOvr>
  <p:transition/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8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3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762" indent="0">
              <a:buNone/>
              <a:defRPr sz="6914"/>
            </a:lvl2pPr>
            <a:lvl3pPr marL="3405524" indent="0">
              <a:buNone/>
              <a:defRPr sz="6082"/>
            </a:lvl3pPr>
            <a:lvl4pPr marL="5108284" indent="0">
              <a:buNone/>
              <a:defRPr sz="5249"/>
            </a:lvl4pPr>
            <a:lvl5pPr marL="6811041" indent="0">
              <a:buNone/>
              <a:defRPr sz="5249"/>
            </a:lvl5pPr>
            <a:lvl6pPr marL="8513802" indent="0">
              <a:buNone/>
              <a:defRPr sz="5249"/>
            </a:lvl6pPr>
            <a:lvl7pPr marL="10216559" indent="0">
              <a:buNone/>
              <a:defRPr sz="5249"/>
            </a:lvl7pPr>
            <a:lvl8pPr marL="11919318" indent="0">
              <a:buNone/>
              <a:defRPr sz="5249"/>
            </a:lvl8pPr>
            <a:lvl9pPr marL="1362207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55038"/>
      </p:ext>
    </p:extLst>
  </p:cSld>
  <p:clrMapOvr>
    <a:masterClrMapping/>
  </p:clrMapOvr>
  <p:transition/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2066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88881"/>
      </p:ext>
    </p:extLst>
  </p:cSld>
  <p:clrMapOvr>
    <a:masterClrMapping/>
  </p:clrMapOvr>
  <p:transition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762" indent="0">
              <a:buNone/>
              <a:defRPr sz="7499" b="1"/>
            </a:lvl2pPr>
            <a:lvl3pPr marL="3405524" indent="0">
              <a:buNone/>
              <a:defRPr sz="6914" b="1"/>
            </a:lvl3pPr>
            <a:lvl4pPr marL="5108284" indent="0">
              <a:buNone/>
              <a:defRPr sz="6082" b="1"/>
            </a:lvl4pPr>
            <a:lvl5pPr marL="6811041" indent="0">
              <a:buNone/>
              <a:defRPr sz="6082" b="1"/>
            </a:lvl5pPr>
            <a:lvl6pPr marL="8513802" indent="0">
              <a:buNone/>
              <a:defRPr sz="6082" b="1"/>
            </a:lvl6pPr>
            <a:lvl7pPr marL="10216559" indent="0">
              <a:buNone/>
              <a:defRPr sz="6082" b="1"/>
            </a:lvl7pPr>
            <a:lvl8pPr marL="11919318" indent="0">
              <a:buNone/>
              <a:defRPr sz="6082" b="1"/>
            </a:lvl8pPr>
            <a:lvl9pPr marL="136220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762" indent="0">
              <a:buNone/>
              <a:defRPr sz="7499" b="1"/>
            </a:lvl2pPr>
            <a:lvl3pPr marL="3405524" indent="0">
              <a:buNone/>
              <a:defRPr sz="6914" b="1"/>
            </a:lvl3pPr>
            <a:lvl4pPr marL="5108284" indent="0">
              <a:buNone/>
              <a:defRPr sz="6082" b="1"/>
            </a:lvl4pPr>
            <a:lvl5pPr marL="6811041" indent="0">
              <a:buNone/>
              <a:defRPr sz="6082" b="1"/>
            </a:lvl5pPr>
            <a:lvl6pPr marL="8513802" indent="0">
              <a:buNone/>
              <a:defRPr sz="6082" b="1"/>
            </a:lvl6pPr>
            <a:lvl7pPr marL="10216559" indent="0">
              <a:buNone/>
              <a:defRPr sz="6082" b="1"/>
            </a:lvl7pPr>
            <a:lvl8pPr marL="11919318" indent="0">
              <a:buNone/>
              <a:defRPr sz="6082" b="1"/>
            </a:lvl8pPr>
            <a:lvl9pPr marL="136220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14440"/>
      </p:ext>
    </p:extLst>
  </p:cSld>
  <p:clrMapOvr>
    <a:masterClrMapping/>
  </p:clrMapOvr>
  <p:transition/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1822"/>
      </p:ext>
    </p:extLst>
  </p:cSld>
  <p:clrMapOvr>
    <a:masterClrMapping/>
  </p:clrMapOvr>
  <p:transition/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2224"/>
      </p:ext>
    </p:extLst>
  </p:cSld>
  <p:clrMapOvr>
    <a:masterClrMapping/>
  </p:clrMapOvr>
  <p:transition/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6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2762" indent="0">
              <a:buNone/>
              <a:defRPr sz="4583"/>
            </a:lvl2pPr>
            <a:lvl3pPr marL="3405524" indent="0">
              <a:buNone/>
              <a:defRPr sz="3747"/>
            </a:lvl3pPr>
            <a:lvl4pPr marL="5108284" indent="0">
              <a:buNone/>
              <a:defRPr sz="3333"/>
            </a:lvl4pPr>
            <a:lvl5pPr marL="6811041" indent="0">
              <a:buNone/>
              <a:defRPr sz="3333"/>
            </a:lvl5pPr>
            <a:lvl6pPr marL="8513802" indent="0">
              <a:buNone/>
              <a:defRPr sz="3333"/>
            </a:lvl6pPr>
            <a:lvl7pPr marL="10216559" indent="0">
              <a:buNone/>
              <a:defRPr sz="3333"/>
            </a:lvl7pPr>
            <a:lvl8pPr marL="11919318" indent="0">
              <a:buNone/>
              <a:defRPr sz="3333"/>
            </a:lvl8pPr>
            <a:lvl9pPr marL="136220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10783"/>
      </p:ext>
    </p:extLst>
  </p:cSld>
  <p:clrMapOvr>
    <a:masterClrMapping/>
  </p:clrMapOvr>
  <p:transition/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2762" indent="0">
              <a:buNone/>
              <a:defRPr sz="10415"/>
            </a:lvl2pPr>
            <a:lvl3pPr marL="3405524" indent="0">
              <a:buNone/>
              <a:defRPr sz="8997"/>
            </a:lvl3pPr>
            <a:lvl4pPr marL="5108284" indent="0">
              <a:buNone/>
              <a:defRPr sz="7499"/>
            </a:lvl4pPr>
            <a:lvl5pPr marL="6811041" indent="0">
              <a:buNone/>
              <a:defRPr sz="7499"/>
            </a:lvl5pPr>
            <a:lvl6pPr marL="8513802" indent="0">
              <a:buNone/>
              <a:defRPr sz="7499"/>
            </a:lvl6pPr>
            <a:lvl7pPr marL="10216559" indent="0">
              <a:buNone/>
              <a:defRPr sz="7499"/>
            </a:lvl7pPr>
            <a:lvl8pPr marL="11919318" indent="0">
              <a:buNone/>
              <a:defRPr sz="7499"/>
            </a:lvl8pPr>
            <a:lvl9pPr marL="1362207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2762" indent="0">
              <a:buNone/>
              <a:defRPr sz="4583"/>
            </a:lvl2pPr>
            <a:lvl3pPr marL="3405524" indent="0">
              <a:buNone/>
              <a:defRPr sz="3747"/>
            </a:lvl3pPr>
            <a:lvl4pPr marL="5108284" indent="0">
              <a:buNone/>
              <a:defRPr sz="3333"/>
            </a:lvl4pPr>
            <a:lvl5pPr marL="6811041" indent="0">
              <a:buNone/>
              <a:defRPr sz="3333"/>
            </a:lvl5pPr>
            <a:lvl6pPr marL="8513802" indent="0">
              <a:buNone/>
              <a:defRPr sz="3333"/>
            </a:lvl6pPr>
            <a:lvl7pPr marL="10216559" indent="0">
              <a:buNone/>
              <a:defRPr sz="3333"/>
            </a:lvl7pPr>
            <a:lvl8pPr marL="11919318" indent="0">
              <a:buNone/>
              <a:defRPr sz="3333"/>
            </a:lvl8pPr>
            <a:lvl9pPr marL="136220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53365"/>
      </p:ext>
    </p:extLst>
  </p:cSld>
  <p:clrMapOvr>
    <a:masterClrMapping/>
  </p:clrMapOvr>
  <p:transition/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03271"/>
      </p:ext>
    </p:extLst>
  </p:cSld>
  <p:clrMapOvr>
    <a:masterClrMapping/>
  </p:clrMapOvr>
  <p:transition/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32820"/>
      </p:ext>
    </p:extLst>
  </p:cSld>
  <p:clrMapOvr>
    <a:masterClrMapping/>
  </p:clrMapOvr>
  <p:transition/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516" tIns="170273" rIns="340516" bIns="170273"/>
          <a:lstStyle/>
          <a:p>
            <a:pPr defTabSz="3404586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16" tIns="170273" rIns="340516" bIns="170273"/>
          <a:lstStyle/>
          <a:p>
            <a:pPr defTabSz="3404586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16" tIns="170273" rIns="340516" bIns="170273"/>
          <a:lstStyle/>
          <a:p>
            <a:pPr defTabSz="3404586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673" tIns="204355" rIns="408673" bIns="20435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458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94793"/>
      </p:ext>
    </p:extLst>
  </p:cSld>
  <p:clrMapOvr>
    <a:masterClrMapping/>
  </p:clrMapOvr>
  <p:transition/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64207"/>
      </p:ext>
    </p:extLst>
  </p:cSld>
  <p:clrMapOvr>
    <a:masterClrMapping/>
  </p:clrMapOvr>
  <p:transition/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8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3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294" indent="0">
              <a:buNone/>
              <a:defRPr sz="6914"/>
            </a:lvl2pPr>
            <a:lvl3pPr marL="3404586" indent="0">
              <a:buNone/>
              <a:defRPr sz="6082"/>
            </a:lvl3pPr>
            <a:lvl4pPr marL="5106877" indent="0">
              <a:buNone/>
              <a:defRPr sz="5249"/>
            </a:lvl4pPr>
            <a:lvl5pPr marL="6809167" indent="0">
              <a:buNone/>
              <a:defRPr sz="5249"/>
            </a:lvl5pPr>
            <a:lvl6pPr marL="8511459" indent="0">
              <a:buNone/>
              <a:defRPr sz="5249"/>
            </a:lvl6pPr>
            <a:lvl7pPr marL="10213748" indent="0">
              <a:buNone/>
              <a:defRPr sz="5249"/>
            </a:lvl7pPr>
            <a:lvl8pPr marL="11916037" indent="0">
              <a:buNone/>
              <a:defRPr sz="5249"/>
            </a:lvl8pPr>
            <a:lvl9pPr marL="1361833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6758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8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2553" indent="0">
              <a:buNone/>
              <a:defRPr sz="6082"/>
            </a:lvl2pPr>
            <a:lvl3pPr marL="3105097" indent="0">
              <a:buNone/>
              <a:defRPr sz="5249"/>
            </a:lvl3pPr>
            <a:lvl4pPr marL="4657646" indent="0">
              <a:buNone/>
              <a:defRPr sz="4833"/>
            </a:lvl4pPr>
            <a:lvl5pPr marL="6210196" indent="0">
              <a:buNone/>
              <a:defRPr sz="4833"/>
            </a:lvl5pPr>
            <a:lvl6pPr marL="7762746" indent="0">
              <a:buNone/>
              <a:defRPr sz="4833"/>
            </a:lvl6pPr>
            <a:lvl7pPr marL="9315294" indent="0">
              <a:buNone/>
              <a:defRPr sz="4833"/>
            </a:lvl7pPr>
            <a:lvl8pPr marL="10867846" indent="0">
              <a:buNone/>
              <a:defRPr sz="4833"/>
            </a:lvl8pPr>
            <a:lvl9pPr marL="1242038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20348"/>
      </p:ext>
    </p:extLst>
  </p:cSld>
  <p:clrMapOvr>
    <a:masterClrMapping/>
  </p:clrMapOvr>
  <p:transition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81269"/>
      </p:ext>
    </p:extLst>
  </p:cSld>
  <p:clrMapOvr>
    <a:masterClrMapping/>
  </p:clrMapOvr>
  <p:transition/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294" indent="0">
              <a:buNone/>
              <a:defRPr sz="7499" b="1"/>
            </a:lvl2pPr>
            <a:lvl3pPr marL="3404586" indent="0">
              <a:buNone/>
              <a:defRPr sz="6914" b="1"/>
            </a:lvl3pPr>
            <a:lvl4pPr marL="5106877" indent="0">
              <a:buNone/>
              <a:defRPr sz="6082" b="1"/>
            </a:lvl4pPr>
            <a:lvl5pPr marL="6809167" indent="0">
              <a:buNone/>
              <a:defRPr sz="6082" b="1"/>
            </a:lvl5pPr>
            <a:lvl6pPr marL="8511459" indent="0">
              <a:buNone/>
              <a:defRPr sz="6082" b="1"/>
            </a:lvl6pPr>
            <a:lvl7pPr marL="10213748" indent="0">
              <a:buNone/>
              <a:defRPr sz="6082" b="1"/>
            </a:lvl7pPr>
            <a:lvl8pPr marL="11916037" indent="0">
              <a:buNone/>
              <a:defRPr sz="6082" b="1"/>
            </a:lvl8pPr>
            <a:lvl9pPr marL="1361833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294" indent="0">
              <a:buNone/>
              <a:defRPr sz="7499" b="1"/>
            </a:lvl2pPr>
            <a:lvl3pPr marL="3404586" indent="0">
              <a:buNone/>
              <a:defRPr sz="6914" b="1"/>
            </a:lvl3pPr>
            <a:lvl4pPr marL="5106877" indent="0">
              <a:buNone/>
              <a:defRPr sz="6082" b="1"/>
            </a:lvl4pPr>
            <a:lvl5pPr marL="6809167" indent="0">
              <a:buNone/>
              <a:defRPr sz="6082" b="1"/>
            </a:lvl5pPr>
            <a:lvl6pPr marL="8511459" indent="0">
              <a:buNone/>
              <a:defRPr sz="6082" b="1"/>
            </a:lvl6pPr>
            <a:lvl7pPr marL="10213748" indent="0">
              <a:buNone/>
              <a:defRPr sz="6082" b="1"/>
            </a:lvl7pPr>
            <a:lvl8pPr marL="11916037" indent="0">
              <a:buNone/>
              <a:defRPr sz="6082" b="1"/>
            </a:lvl8pPr>
            <a:lvl9pPr marL="1361833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93219"/>
      </p:ext>
    </p:extLst>
  </p:cSld>
  <p:clrMapOvr>
    <a:masterClrMapping/>
  </p:clrMapOvr>
  <p:transition/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71989"/>
      </p:ext>
    </p:extLst>
  </p:cSld>
  <p:clrMapOvr>
    <a:masterClrMapping/>
  </p:clrMapOvr>
  <p:transition/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28673"/>
      </p:ext>
    </p:extLst>
  </p:cSld>
  <p:clrMapOvr>
    <a:masterClrMapping/>
  </p:clrMapOvr>
  <p:transition/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7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2294" indent="0">
              <a:buNone/>
              <a:defRPr sz="4583"/>
            </a:lvl2pPr>
            <a:lvl3pPr marL="3404586" indent="0">
              <a:buNone/>
              <a:defRPr sz="3747"/>
            </a:lvl3pPr>
            <a:lvl4pPr marL="5106877" indent="0">
              <a:buNone/>
              <a:defRPr sz="3333"/>
            </a:lvl4pPr>
            <a:lvl5pPr marL="6809167" indent="0">
              <a:buNone/>
              <a:defRPr sz="3333"/>
            </a:lvl5pPr>
            <a:lvl6pPr marL="8511459" indent="0">
              <a:buNone/>
              <a:defRPr sz="3333"/>
            </a:lvl6pPr>
            <a:lvl7pPr marL="10213748" indent="0">
              <a:buNone/>
              <a:defRPr sz="3333"/>
            </a:lvl7pPr>
            <a:lvl8pPr marL="11916037" indent="0">
              <a:buNone/>
              <a:defRPr sz="3333"/>
            </a:lvl8pPr>
            <a:lvl9pPr marL="1361833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50739"/>
      </p:ext>
    </p:extLst>
  </p:cSld>
  <p:clrMapOvr>
    <a:masterClrMapping/>
  </p:clrMapOvr>
  <p:transition/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2294" indent="0">
              <a:buNone/>
              <a:defRPr sz="10415"/>
            </a:lvl2pPr>
            <a:lvl3pPr marL="3404586" indent="0">
              <a:buNone/>
              <a:defRPr sz="8997"/>
            </a:lvl3pPr>
            <a:lvl4pPr marL="5106877" indent="0">
              <a:buNone/>
              <a:defRPr sz="7499"/>
            </a:lvl4pPr>
            <a:lvl5pPr marL="6809167" indent="0">
              <a:buNone/>
              <a:defRPr sz="7499"/>
            </a:lvl5pPr>
            <a:lvl6pPr marL="8511459" indent="0">
              <a:buNone/>
              <a:defRPr sz="7499"/>
            </a:lvl6pPr>
            <a:lvl7pPr marL="10213748" indent="0">
              <a:buNone/>
              <a:defRPr sz="7499"/>
            </a:lvl7pPr>
            <a:lvl8pPr marL="11916037" indent="0">
              <a:buNone/>
              <a:defRPr sz="7499"/>
            </a:lvl8pPr>
            <a:lvl9pPr marL="1361833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2294" indent="0">
              <a:buNone/>
              <a:defRPr sz="4583"/>
            </a:lvl2pPr>
            <a:lvl3pPr marL="3404586" indent="0">
              <a:buNone/>
              <a:defRPr sz="3747"/>
            </a:lvl3pPr>
            <a:lvl4pPr marL="5106877" indent="0">
              <a:buNone/>
              <a:defRPr sz="3333"/>
            </a:lvl4pPr>
            <a:lvl5pPr marL="6809167" indent="0">
              <a:buNone/>
              <a:defRPr sz="3333"/>
            </a:lvl5pPr>
            <a:lvl6pPr marL="8511459" indent="0">
              <a:buNone/>
              <a:defRPr sz="3333"/>
            </a:lvl6pPr>
            <a:lvl7pPr marL="10213748" indent="0">
              <a:buNone/>
              <a:defRPr sz="3333"/>
            </a:lvl7pPr>
            <a:lvl8pPr marL="11916037" indent="0">
              <a:buNone/>
              <a:defRPr sz="3333"/>
            </a:lvl8pPr>
            <a:lvl9pPr marL="1361833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5333"/>
      </p:ext>
    </p:extLst>
  </p:cSld>
  <p:clrMapOvr>
    <a:masterClrMapping/>
  </p:clrMapOvr>
  <p:transition/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5814"/>
      </p:ext>
    </p:extLst>
  </p:cSld>
  <p:clrMapOvr>
    <a:masterClrMapping/>
  </p:clrMapOvr>
  <p:transition/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8778"/>
      </p:ext>
    </p:extLst>
  </p:cSld>
  <p:clrMapOvr>
    <a:masterClrMapping/>
  </p:clrMapOvr>
  <p:transition/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478" tIns="170257" rIns="340478" bIns="17025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11573"/>
      </p:ext>
    </p:extLst>
  </p:cSld>
  <p:clrMapOvr>
    <a:masterClrMapping/>
  </p:clrMapOvr>
  <p:transition/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7214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5682"/>
      </p:ext>
    </p:extLst>
  </p:cSld>
  <p:clrMapOvr>
    <a:masterClrMapping/>
  </p:clrMapOvr>
  <p:transition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8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84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087" indent="0">
              <a:buNone/>
              <a:defRPr sz="6914"/>
            </a:lvl2pPr>
            <a:lvl3pPr marL="3404174" indent="0">
              <a:buNone/>
              <a:defRPr sz="6082"/>
            </a:lvl3pPr>
            <a:lvl4pPr marL="5106252" indent="0">
              <a:buNone/>
              <a:defRPr sz="5249"/>
            </a:lvl4pPr>
            <a:lvl5pPr marL="6808339" indent="0">
              <a:buNone/>
              <a:defRPr sz="5249"/>
            </a:lvl5pPr>
            <a:lvl6pPr marL="8510418" indent="0">
              <a:buNone/>
              <a:defRPr sz="5249"/>
            </a:lvl6pPr>
            <a:lvl7pPr marL="10212516" indent="0">
              <a:buNone/>
              <a:defRPr sz="5249"/>
            </a:lvl7pPr>
            <a:lvl8pPr marL="11914592" indent="0">
              <a:buNone/>
              <a:defRPr sz="5249"/>
            </a:lvl8pPr>
            <a:lvl9pPr marL="1361668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29768"/>
      </p:ext>
    </p:extLst>
  </p:cSld>
  <p:clrMapOvr>
    <a:masterClrMapping/>
  </p:clrMapOvr>
  <p:transition/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07229"/>
      </p:ext>
    </p:extLst>
  </p:cSld>
  <p:clrMapOvr>
    <a:masterClrMapping/>
  </p:clrMapOvr>
  <p:transition/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087" indent="0">
              <a:buNone/>
              <a:defRPr sz="7499" b="1"/>
            </a:lvl2pPr>
            <a:lvl3pPr marL="3404174" indent="0">
              <a:buNone/>
              <a:defRPr sz="6914" b="1"/>
            </a:lvl3pPr>
            <a:lvl4pPr marL="5106252" indent="0">
              <a:buNone/>
              <a:defRPr sz="6082" b="1"/>
            </a:lvl4pPr>
            <a:lvl5pPr marL="6808339" indent="0">
              <a:buNone/>
              <a:defRPr sz="6082" b="1"/>
            </a:lvl5pPr>
            <a:lvl6pPr marL="8510418" indent="0">
              <a:buNone/>
              <a:defRPr sz="6082" b="1"/>
            </a:lvl6pPr>
            <a:lvl7pPr marL="10212516" indent="0">
              <a:buNone/>
              <a:defRPr sz="6082" b="1"/>
            </a:lvl7pPr>
            <a:lvl8pPr marL="11914592" indent="0">
              <a:buNone/>
              <a:defRPr sz="6082" b="1"/>
            </a:lvl8pPr>
            <a:lvl9pPr marL="1361668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087" indent="0">
              <a:buNone/>
              <a:defRPr sz="7499" b="1"/>
            </a:lvl2pPr>
            <a:lvl3pPr marL="3404174" indent="0">
              <a:buNone/>
              <a:defRPr sz="6914" b="1"/>
            </a:lvl3pPr>
            <a:lvl4pPr marL="5106252" indent="0">
              <a:buNone/>
              <a:defRPr sz="6082" b="1"/>
            </a:lvl4pPr>
            <a:lvl5pPr marL="6808339" indent="0">
              <a:buNone/>
              <a:defRPr sz="6082" b="1"/>
            </a:lvl5pPr>
            <a:lvl6pPr marL="8510418" indent="0">
              <a:buNone/>
              <a:defRPr sz="6082" b="1"/>
            </a:lvl6pPr>
            <a:lvl7pPr marL="10212516" indent="0">
              <a:buNone/>
              <a:defRPr sz="6082" b="1"/>
            </a:lvl7pPr>
            <a:lvl8pPr marL="11914592" indent="0">
              <a:buNone/>
              <a:defRPr sz="6082" b="1"/>
            </a:lvl8pPr>
            <a:lvl9pPr marL="1361668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21471"/>
      </p:ext>
    </p:extLst>
  </p:cSld>
  <p:clrMapOvr>
    <a:masterClrMapping/>
  </p:clrMapOvr>
  <p:transition/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31530"/>
      </p:ext>
    </p:extLst>
  </p:cSld>
  <p:clrMapOvr>
    <a:masterClrMapping/>
  </p:clrMapOvr>
  <p:transition/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4814"/>
      </p:ext>
    </p:extLst>
  </p:cSld>
  <p:clrMapOvr>
    <a:masterClrMapping/>
  </p:clrMapOvr>
  <p:transition/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7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2087" indent="0">
              <a:buNone/>
              <a:defRPr sz="4583"/>
            </a:lvl2pPr>
            <a:lvl3pPr marL="3404174" indent="0">
              <a:buNone/>
              <a:defRPr sz="3747"/>
            </a:lvl3pPr>
            <a:lvl4pPr marL="5106252" indent="0">
              <a:buNone/>
              <a:defRPr sz="3333"/>
            </a:lvl4pPr>
            <a:lvl5pPr marL="6808339" indent="0">
              <a:buNone/>
              <a:defRPr sz="3333"/>
            </a:lvl5pPr>
            <a:lvl6pPr marL="8510418" indent="0">
              <a:buNone/>
              <a:defRPr sz="3333"/>
            </a:lvl6pPr>
            <a:lvl7pPr marL="10212516" indent="0">
              <a:buNone/>
              <a:defRPr sz="3333"/>
            </a:lvl7pPr>
            <a:lvl8pPr marL="11914592" indent="0">
              <a:buNone/>
              <a:defRPr sz="3333"/>
            </a:lvl8pPr>
            <a:lvl9pPr marL="1361668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93808"/>
      </p:ext>
    </p:extLst>
  </p:cSld>
  <p:clrMapOvr>
    <a:masterClrMapping/>
  </p:clrMapOvr>
  <p:transition/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2087" indent="0">
              <a:buNone/>
              <a:defRPr sz="10415"/>
            </a:lvl2pPr>
            <a:lvl3pPr marL="3404174" indent="0">
              <a:buNone/>
              <a:defRPr sz="8997"/>
            </a:lvl3pPr>
            <a:lvl4pPr marL="5106252" indent="0">
              <a:buNone/>
              <a:defRPr sz="7499"/>
            </a:lvl4pPr>
            <a:lvl5pPr marL="6808339" indent="0">
              <a:buNone/>
              <a:defRPr sz="7499"/>
            </a:lvl5pPr>
            <a:lvl6pPr marL="8510418" indent="0">
              <a:buNone/>
              <a:defRPr sz="7499"/>
            </a:lvl6pPr>
            <a:lvl7pPr marL="10212516" indent="0">
              <a:buNone/>
              <a:defRPr sz="7499"/>
            </a:lvl7pPr>
            <a:lvl8pPr marL="11914592" indent="0">
              <a:buNone/>
              <a:defRPr sz="7499"/>
            </a:lvl8pPr>
            <a:lvl9pPr marL="1361668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2087" indent="0">
              <a:buNone/>
              <a:defRPr sz="4583"/>
            </a:lvl2pPr>
            <a:lvl3pPr marL="3404174" indent="0">
              <a:buNone/>
              <a:defRPr sz="3747"/>
            </a:lvl3pPr>
            <a:lvl4pPr marL="5106252" indent="0">
              <a:buNone/>
              <a:defRPr sz="3333"/>
            </a:lvl4pPr>
            <a:lvl5pPr marL="6808339" indent="0">
              <a:buNone/>
              <a:defRPr sz="3333"/>
            </a:lvl5pPr>
            <a:lvl6pPr marL="8510418" indent="0">
              <a:buNone/>
              <a:defRPr sz="3333"/>
            </a:lvl6pPr>
            <a:lvl7pPr marL="10212516" indent="0">
              <a:buNone/>
              <a:defRPr sz="3333"/>
            </a:lvl7pPr>
            <a:lvl8pPr marL="11914592" indent="0">
              <a:buNone/>
              <a:defRPr sz="3333"/>
            </a:lvl8pPr>
            <a:lvl9pPr marL="1361668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45977"/>
      </p:ext>
    </p:extLst>
  </p:cSld>
  <p:clrMapOvr>
    <a:masterClrMapping/>
  </p:clrMapOvr>
  <p:transition/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9566"/>
      </p:ext>
    </p:extLst>
  </p:cSld>
  <p:clrMapOvr>
    <a:masterClrMapping/>
  </p:clrMapOvr>
  <p:transition/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253"/>
      </p:ext>
    </p:extLst>
  </p:cSld>
  <p:clrMapOvr>
    <a:masterClrMapping/>
  </p:clrMapOvr>
  <p:transition/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384" tIns="170211" rIns="340384" bIns="1702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1629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553" indent="0">
              <a:buNone/>
              <a:defRPr sz="6914" b="1"/>
            </a:lvl2pPr>
            <a:lvl3pPr marL="3105097" indent="0">
              <a:buNone/>
              <a:defRPr sz="6082" b="1"/>
            </a:lvl3pPr>
            <a:lvl4pPr marL="4657646" indent="0">
              <a:buNone/>
              <a:defRPr sz="5249" b="1"/>
            </a:lvl4pPr>
            <a:lvl5pPr marL="6210196" indent="0">
              <a:buNone/>
              <a:defRPr sz="5249" b="1"/>
            </a:lvl5pPr>
            <a:lvl6pPr marL="7762746" indent="0">
              <a:buNone/>
              <a:defRPr sz="5249" b="1"/>
            </a:lvl6pPr>
            <a:lvl7pPr marL="9315294" indent="0">
              <a:buNone/>
              <a:defRPr sz="5249" b="1"/>
            </a:lvl7pPr>
            <a:lvl8pPr marL="10867846" indent="0">
              <a:buNone/>
              <a:defRPr sz="5249" b="1"/>
            </a:lvl8pPr>
            <a:lvl9pPr marL="1242038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553" indent="0">
              <a:buNone/>
              <a:defRPr sz="6914" b="1"/>
            </a:lvl2pPr>
            <a:lvl3pPr marL="3105097" indent="0">
              <a:buNone/>
              <a:defRPr sz="6082" b="1"/>
            </a:lvl3pPr>
            <a:lvl4pPr marL="4657646" indent="0">
              <a:buNone/>
              <a:defRPr sz="5249" b="1"/>
            </a:lvl4pPr>
            <a:lvl5pPr marL="6210196" indent="0">
              <a:buNone/>
              <a:defRPr sz="5249" b="1"/>
            </a:lvl5pPr>
            <a:lvl6pPr marL="7762746" indent="0">
              <a:buNone/>
              <a:defRPr sz="5249" b="1"/>
            </a:lvl6pPr>
            <a:lvl7pPr marL="9315294" indent="0">
              <a:buNone/>
              <a:defRPr sz="5249" b="1"/>
            </a:lvl7pPr>
            <a:lvl8pPr marL="10867846" indent="0">
              <a:buNone/>
              <a:defRPr sz="5249" b="1"/>
            </a:lvl8pPr>
            <a:lvl9pPr marL="1242038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50962"/>
      </p:ext>
    </p:extLst>
  </p:cSld>
  <p:clrMapOvr>
    <a:masterClrMapping/>
  </p:clrMapOvr>
  <p:transition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96797"/>
      </p:ext>
    </p:extLst>
  </p:cSld>
  <p:clrMapOvr>
    <a:masterClrMapping/>
  </p:clrMapOvr>
  <p:transition/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0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95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1619" indent="0">
              <a:buNone/>
              <a:defRPr sz="6914"/>
            </a:lvl2pPr>
            <a:lvl3pPr marL="3403236" indent="0">
              <a:buNone/>
              <a:defRPr sz="6082"/>
            </a:lvl3pPr>
            <a:lvl4pPr marL="5104847" indent="0">
              <a:buNone/>
              <a:defRPr sz="5249"/>
            </a:lvl4pPr>
            <a:lvl5pPr marL="6806465" indent="0">
              <a:buNone/>
              <a:defRPr sz="5249"/>
            </a:lvl5pPr>
            <a:lvl6pPr marL="8508079" indent="0">
              <a:buNone/>
              <a:defRPr sz="5249"/>
            </a:lvl6pPr>
            <a:lvl7pPr marL="10209708" indent="0">
              <a:buNone/>
              <a:defRPr sz="5249"/>
            </a:lvl7pPr>
            <a:lvl8pPr marL="11911313" indent="0">
              <a:buNone/>
              <a:defRPr sz="5249"/>
            </a:lvl8pPr>
            <a:lvl9pPr marL="1361293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3057"/>
      </p:ext>
    </p:extLst>
  </p:cSld>
  <p:clrMapOvr>
    <a:masterClrMapping/>
  </p:clrMapOvr>
  <p:transition/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46984"/>
      </p:ext>
    </p:extLst>
  </p:cSld>
  <p:clrMapOvr>
    <a:masterClrMapping/>
  </p:clrMapOvr>
  <p:transition/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619" indent="0">
              <a:buNone/>
              <a:defRPr sz="7499" b="1"/>
            </a:lvl2pPr>
            <a:lvl3pPr marL="3403236" indent="0">
              <a:buNone/>
              <a:defRPr sz="6914" b="1"/>
            </a:lvl3pPr>
            <a:lvl4pPr marL="5104847" indent="0">
              <a:buNone/>
              <a:defRPr sz="6082" b="1"/>
            </a:lvl4pPr>
            <a:lvl5pPr marL="6806465" indent="0">
              <a:buNone/>
              <a:defRPr sz="6082" b="1"/>
            </a:lvl5pPr>
            <a:lvl6pPr marL="8508079" indent="0">
              <a:buNone/>
              <a:defRPr sz="6082" b="1"/>
            </a:lvl6pPr>
            <a:lvl7pPr marL="10209708" indent="0">
              <a:buNone/>
              <a:defRPr sz="6082" b="1"/>
            </a:lvl7pPr>
            <a:lvl8pPr marL="11911313" indent="0">
              <a:buNone/>
              <a:defRPr sz="6082" b="1"/>
            </a:lvl8pPr>
            <a:lvl9pPr marL="136129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619" indent="0">
              <a:buNone/>
              <a:defRPr sz="7499" b="1"/>
            </a:lvl2pPr>
            <a:lvl3pPr marL="3403236" indent="0">
              <a:buNone/>
              <a:defRPr sz="6914" b="1"/>
            </a:lvl3pPr>
            <a:lvl4pPr marL="5104847" indent="0">
              <a:buNone/>
              <a:defRPr sz="6082" b="1"/>
            </a:lvl4pPr>
            <a:lvl5pPr marL="6806465" indent="0">
              <a:buNone/>
              <a:defRPr sz="6082" b="1"/>
            </a:lvl5pPr>
            <a:lvl6pPr marL="8508079" indent="0">
              <a:buNone/>
              <a:defRPr sz="6082" b="1"/>
            </a:lvl6pPr>
            <a:lvl7pPr marL="10209708" indent="0">
              <a:buNone/>
              <a:defRPr sz="6082" b="1"/>
            </a:lvl7pPr>
            <a:lvl8pPr marL="11911313" indent="0">
              <a:buNone/>
              <a:defRPr sz="6082" b="1"/>
            </a:lvl8pPr>
            <a:lvl9pPr marL="136129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45306"/>
      </p:ext>
    </p:extLst>
  </p:cSld>
  <p:clrMapOvr>
    <a:masterClrMapping/>
  </p:clrMapOvr>
  <p:transition/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1185"/>
      </p:ext>
    </p:extLst>
  </p:cSld>
  <p:clrMapOvr>
    <a:masterClrMapping/>
  </p:clrMapOvr>
  <p:transition/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13346"/>
      </p:ext>
    </p:extLst>
  </p:cSld>
  <p:clrMapOvr>
    <a:masterClrMapping/>
  </p:clrMapOvr>
  <p:transition/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7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1619" indent="0">
              <a:buNone/>
              <a:defRPr sz="4583"/>
            </a:lvl2pPr>
            <a:lvl3pPr marL="3403236" indent="0">
              <a:buNone/>
              <a:defRPr sz="3747"/>
            </a:lvl3pPr>
            <a:lvl4pPr marL="5104847" indent="0">
              <a:buNone/>
              <a:defRPr sz="3333"/>
            </a:lvl4pPr>
            <a:lvl5pPr marL="6806465" indent="0">
              <a:buNone/>
              <a:defRPr sz="3333"/>
            </a:lvl5pPr>
            <a:lvl6pPr marL="8508079" indent="0">
              <a:buNone/>
              <a:defRPr sz="3333"/>
            </a:lvl6pPr>
            <a:lvl7pPr marL="10209708" indent="0">
              <a:buNone/>
              <a:defRPr sz="3333"/>
            </a:lvl7pPr>
            <a:lvl8pPr marL="11911313" indent="0">
              <a:buNone/>
              <a:defRPr sz="3333"/>
            </a:lvl8pPr>
            <a:lvl9pPr marL="136129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464"/>
      </p:ext>
    </p:extLst>
  </p:cSld>
  <p:clrMapOvr>
    <a:masterClrMapping/>
  </p:clrMapOvr>
  <p:transition/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1619" indent="0">
              <a:buNone/>
              <a:defRPr sz="10415"/>
            </a:lvl2pPr>
            <a:lvl3pPr marL="3403236" indent="0">
              <a:buNone/>
              <a:defRPr sz="8997"/>
            </a:lvl3pPr>
            <a:lvl4pPr marL="5104847" indent="0">
              <a:buNone/>
              <a:defRPr sz="7499"/>
            </a:lvl4pPr>
            <a:lvl5pPr marL="6806465" indent="0">
              <a:buNone/>
              <a:defRPr sz="7499"/>
            </a:lvl5pPr>
            <a:lvl6pPr marL="8508079" indent="0">
              <a:buNone/>
              <a:defRPr sz="7499"/>
            </a:lvl6pPr>
            <a:lvl7pPr marL="10209708" indent="0">
              <a:buNone/>
              <a:defRPr sz="7499"/>
            </a:lvl7pPr>
            <a:lvl8pPr marL="11911313" indent="0">
              <a:buNone/>
              <a:defRPr sz="7499"/>
            </a:lvl8pPr>
            <a:lvl9pPr marL="1361293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1619" indent="0">
              <a:buNone/>
              <a:defRPr sz="4583"/>
            </a:lvl2pPr>
            <a:lvl3pPr marL="3403236" indent="0">
              <a:buNone/>
              <a:defRPr sz="3747"/>
            </a:lvl3pPr>
            <a:lvl4pPr marL="5104847" indent="0">
              <a:buNone/>
              <a:defRPr sz="3333"/>
            </a:lvl4pPr>
            <a:lvl5pPr marL="6806465" indent="0">
              <a:buNone/>
              <a:defRPr sz="3333"/>
            </a:lvl5pPr>
            <a:lvl6pPr marL="8508079" indent="0">
              <a:buNone/>
              <a:defRPr sz="3333"/>
            </a:lvl6pPr>
            <a:lvl7pPr marL="10209708" indent="0">
              <a:buNone/>
              <a:defRPr sz="3333"/>
            </a:lvl7pPr>
            <a:lvl8pPr marL="11911313" indent="0">
              <a:buNone/>
              <a:defRPr sz="3333"/>
            </a:lvl8pPr>
            <a:lvl9pPr marL="136129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01835"/>
      </p:ext>
    </p:extLst>
  </p:cSld>
  <p:clrMapOvr>
    <a:masterClrMapping/>
  </p:clrMapOvr>
  <p:transition/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95681"/>
      </p:ext>
    </p:extLst>
  </p:cSld>
  <p:clrMapOvr>
    <a:masterClrMapping/>
  </p:clrMapOvr>
  <p:transition/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4062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50038"/>
      </p:ext>
    </p:extLst>
  </p:cSld>
  <p:clrMapOvr>
    <a:masterClrMapping/>
  </p:clrMapOvr>
  <p:transition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291" tIns="170167" rIns="340291" bIns="17016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87853"/>
      </p:ext>
    </p:extLst>
  </p:cSld>
  <p:clrMapOvr>
    <a:masterClrMapping/>
  </p:clrMapOvr>
  <p:transition/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3758"/>
      </p:ext>
    </p:extLst>
  </p:cSld>
  <p:clrMapOvr>
    <a:masterClrMapping/>
  </p:clrMapOvr>
  <p:transition/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0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9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1150" indent="0">
              <a:buNone/>
              <a:defRPr sz="6914"/>
            </a:lvl2pPr>
            <a:lvl3pPr marL="3402299" indent="0">
              <a:buNone/>
              <a:defRPr sz="6082"/>
            </a:lvl3pPr>
            <a:lvl4pPr marL="5103440" indent="0">
              <a:buNone/>
              <a:defRPr sz="5249"/>
            </a:lvl4pPr>
            <a:lvl5pPr marL="6804594" indent="0">
              <a:buNone/>
              <a:defRPr sz="5249"/>
            </a:lvl5pPr>
            <a:lvl6pPr marL="8505741" indent="0">
              <a:buNone/>
              <a:defRPr sz="5249"/>
            </a:lvl6pPr>
            <a:lvl7pPr marL="10206900" indent="0">
              <a:buNone/>
              <a:defRPr sz="5249"/>
            </a:lvl7pPr>
            <a:lvl8pPr marL="11908038" indent="0">
              <a:buNone/>
              <a:defRPr sz="5249"/>
            </a:lvl8pPr>
            <a:lvl9pPr marL="1360919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58168"/>
      </p:ext>
    </p:extLst>
  </p:cSld>
  <p:clrMapOvr>
    <a:masterClrMapping/>
  </p:clrMapOvr>
  <p:transition/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47874"/>
      </p:ext>
    </p:extLst>
  </p:cSld>
  <p:clrMapOvr>
    <a:masterClrMapping/>
  </p:clrMapOvr>
  <p:transition/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150" indent="0">
              <a:buNone/>
              <a:defRPr sz="7499" b="1"/>
            </a:lvl2pPr>
            <a:lvl3pPr marL="3402299" indent="0">
              <a:buNone/>
              <a:defRPr sz="6914" b="1"/>
            </a:lvl3pPr>
            <a:lvl4pPr marL="5103440" indent="0">
              <a:buNone/>
              <a:defRPr sz="6082" b="1"/>
            </a:lvl4pPr>
            <a:lvl5pPr marL="6804594" indent="0">
              <a:buNone/>
              <a:defRPr sz="6082" b="1"/>
            </a:lvl5pPr>
            <a:lvl6pPr marL="8505741" indent="0">
              <a:buNone/>
              <a:defRPr sz="6082" b="1"/>
            </a:lvl6pPr>
            <a:lvl7pPr marL="10206900" indent="0">
              <a:buNone/>
              <a:defRPr sz="6082" b="1"/>
            </a:lvl7pPr>
            <a:lvl8pPr marL="11908038" indent="0">
              <a:buNone/>
              <a:defRPr sz="6082" b="1"/>
            </a:lvl8pPr>
            <a:lvl9pPr marL="136091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150" indent="0">
              <a:buNone/>
              <a:defRPr sz="7499" b="1"/>
            </a:lvl2pPr>
            <a:lvl3pPr marL="3402299" indent="0">
              <a:buNone/>
              <a:defRPr sz="6914" b="1"/>
            </a:lvl3pPr>
            <a:lvl4pPr marL="5103440" indent="0">
              <a:buNone/>
              <a:defRPr sz="6082" b="1"/>
            </a:lvl4pPr>
            <a:lvl5pPr marL="6804594" indent="0">
              <a:buNone/>
              <a:defRPr sz="6082" b="1"/>
            </a:lvl5pPr>
            <a:lvl6pPr marL="8505741" indent="0">
              <a:buNone/>
              <a:defRPr sz="6082" b="1"/>
            </a:lvl6pPr>
            <a:lvl7pPr marL="10206900" indent="0">
              <a:buNone/>
              <a:defRPr sz="6082" b="1"/>
            </a:lvl7pPr>
            <a:lvl8pPr marL="11908038" indent="0">
              <a:buNone/>
              <a:defRPr sz="6082" b="1"/>
            </a:lvl8pPr>
            <a:lvl9pPr marL="136091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19436"/>
      </p:ext>
    </p:extLst>
  </p:cSld>
  <p:clrMapOvr>
    <a:masterClrMapping/>
  </p:clrMapOvr>
  <p:transition/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78372"/>
      </p:ext>
    </p:extLst>
  </p:cSld>
  <p:clrMapOvr>
    <a:masterClrMapping/>
  </p:clrMapOvr>
  <p:transition/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606"/>
      </p:ext>
    </p:extLst>
  </p:cSld>
  <p:clrMapOvr>
    <a:masterClrMapping/>
  </p:clrMapOvr>
  <p:transition/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0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1150" indent="0">
              <a:buNone/>
              <a:defRPr sz="4583"/>
            </a:lvl2pPr>
            <a:lvl3pPr marL="3402299" indent="0">
              <a:buNone/>
              <a:defRPr sz="3747"/>
            </a:lvl3pPr>
            <a:lvl4pPr marL="5103440" indent="0">
              <a:buNone/>
              <a:defRPr sz="3333"/>
            </a:lvl4pPr>
            <a:lvl5pPr marL="6804594" indent="0">
              <a:buNone/>
              <a:defRPr sz="3333"/>
            </a:lvl5pPr>
            <a:lvl6pPr marL="8505741" indent="0">
              <a:buNone/>
              <a:defRPr sz="3333"/>
            </a:lvl6pPr>
            <a:lvl7pPr marL="10206900" indent="0">
              <a:buNone/>
              <a:defRPr sz="3333"/>
            </a:lvl7pPr>
            <a:lvl8pPr marL="11908038" indent="0">
              <a:buNone/>
              <a:defRPr sz="3333"/>
            </a:lvl8pPr>
            <a:lvl9pPr marL="136091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7970"/>
      </p:ext>
    </p:extLst>
  </p:cSld>
  <p:clrMapOvr>
    <a:masterClrMapping/>
  </p:clrMapOvr>
  <p:transition/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1150" indent="0">
              <a:buNone/>
              <a:defRPr sz="10415"/>
            </a:lvl2pPr>
            <a:lvl3pPr marL="3402299" indent="0">
              <a:buNone/>
              <a:defRPr sz="8997"/>
            </a:lvl3pPr>
            <a:lvl4pPr marL="5103440" indent="0">
              <a:buNone/>
              <a:defRPr sz="7499"/>
            </a:lvl4pPr>
            <a:lvl5pPr marL="6804594" indent="0">
              <a:buNone/>
              <a:defRPr sz="7499"/>
            </a:lvl5pPr>
            <a:lvl6pPr marL="8505741" indent="0">
              <a:buNone/>
              <a:defRPr sz="7499"/>
            </a:lvl6pPr>
            <a:lvl7pPr marL="10206900" indent="0">
              <a:buNone/>
              <a:defRPr sz="7499"/>
            </a:lvl7pPr>
            <a:lvl8pPr marL="11908038" indent="0">
              <a:buNone/>
              <a:defRPr sz="7499"/>
            </a:lvl8pPr>
            <a:lvl9pPr marL="1360919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1150" indent="0">
              <a:buNone/>
              <a:defRPr sz="4583"/>
            </a:lvl2pPr>
            <a:lvl3pPr marL="3402299" indent="0">
              <a:buNone/>
              <a:defRPr sz="3747"/>
            </a:lvl3pPr>
            <a:lvl4pPr marL="5103440" indent="0">
              <a:buNone/>
              <a:defRPr sz="3333"/>
            </a:lvl4pPr>
            <a:lvl5pPr marL="6804594" indent="0">
              <a:buNone/>
              <a:defRPr sz="3333"/>
            </a:lvl5pPr>
            <a:lvl6pPr marL="8505741" indent="0">
              <a:buNone/>
              <a:defRPr sz="3333"/>
            </a:lvl6pPr>
            <a:lvl7pPr marL="10206900" indent="0">
              <a:buNone/>
              <a:defRPr sz="3333"/>
            </a:lvl7pPr>
            <a:lvl8pPr marL="11908038" indent="0">
              <a:buNone/>
              <a:defRPr sz="3333"/>
            </a:lvl8pPr>
            <a:lvl9pPr marL="136091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9011"/>
      </p:ext>
    </p:extLst>
  </p:cSld>
  <p:clrMapOvr>
    <a:masterClrMapping/>
  </p:clrMapOvr>
  <p:transition/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59795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94691"/>
      </p:ext>
    </p:extLst>
  </p:cSld>
  <p:clrMapOvr>
    <a:masterClrMapping/>
  </p:clrMapOvr>
  <p:transition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36933"/>
      </p:ext>
    </p:extLst>
  </p:cSld>
  <p:clrMapOvr>
    <a:masterClrMapping/>
  </p:clrMapOvr>
  <p:transition/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197" tIns="170122" rIns="340197" bIns="1701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97" tIns="170122" rIns="340197" bIns="1701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97" tIns="170122" rIns="340197" bIns="1701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290" tIns="204173" rIns="408290" bIns="20417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37013"/>
      </p:ext>
    </p:extLst>
  </p:cSld>
  <p:clrMapOvr>
    <a:masterClrMapping/>
  </p:clrMapOvr>
  <p:transition/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55950"/>
      </p:ext>
    </p:extLst>
  </p:cSld>
  <p:clrMapOvr>
    <a:masterClrMapping/>
  </p:clrMapOvr>
  <p:transition/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2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0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0681" indent="0">
              <a:buNone/>
              <a:defRPr sz="6914"/>
            </a:lvl2pPr>
            <a:lvl3pPr marL="3401362" indent="0">
              <a:buNone/>
              <a:defRPr sz="6082"/>
            </a:lvl3pPr>
            <a:lvl4pPr marL="5102039" indent="0">
              <a:buNone/>
              <a:defRPr sz="5249"/>
            </a:lvl4pPr>
            <a:lvl5pPr marL="6802724" indent="0">
              <a:buNone/>
              <a:defRPr sz="5249"/>
            </a:lvl5pPr>
            <a:lvl6pPr marL="8503398" indent="0">
              <a:buNone/>
              <a:defRPr sz="5249"/>
            </a:lvl6pPr>
            <a:lvl7pPr marL="10204094" indent="0">
              <a:buNone/>
              <a:defRPr sz="5249"/>
            </a:lvl7pPr>
            <a:lvl8pPr marL="11904764" indent="0">
              <a:buNone/>
              <a:defRPr sz="5249"/>
            </a:lvl8pPr>
            <a:lvl9pPr marL="136054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52284"/>
      </p:ext>
    </p:extLst>
  </p:cSld>
  <p:clrMapOvr>
    <a:masterClrMapping/>
  </p:clrMapOvr>
  <p:transition/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02559"/>
      </p:ext>
    </p:extLst>
  </p:cSld>
  <p:clrMapOvr>
    <a:masterClrMapping/>
  </p:clrMapOvr>
  <p:transition/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0681" indent="0">
              <a:buNone/>
              <a:defRPr sz="7499" b="1"/>
            </a:lvl2pPr>
            <a:lvl3pPr marL="3401362" indent="0">
              <a:buNone/>
              <a:defRPr sz="6914" b="1"/>
            </a:lvl3pPr>
            <a:lvl4pPr marL="5102039" indent="0">
              <a:buNone/>
              <a:defRPr sz="6082" b="1"/>
            </a:lvl4pPr>
            <a:lvl5pPr marL="6802724" indent="0">
              <a:buNone/>
              <a:defRPr sz="6082" b="1"/>
            </a:lvl5pPr>
            <a:lvl6pPr marL="8503398" indent="0">
              <a:buNone/>
              <a:defRPr sz="6082" b="1"/>
            </a:lvl6pPr>
            <a:lvl7pPr marL="10204094" indent="0">
              <a:buNone/>
              <a:defRPr sz="6082" b="1"/>
            </a:lvl7pPr>
            <a:lvl8pPr marL="11904764" indent="0">
              <a:buNone/>
              <a:defRPr sz="6082" b="1"/>
            </a:lvl8pPr>
            <a:lvl9pPr marL="136054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0681" indent="0">
              <a:buNone/>
              <a:defRPr sz="7499" b="1"/>
            </a:lvl2pPr>
            <a:lvl3pPr marL="3401362" indent="0">
              <a:buNone/>
              <a:defRPr sz="6914" b="1"/>
            </a:lvl3pPr>
            <a:lvl4pPr marL="5102039" indent="0">
              <a:buNone/>
              <a:defRPr sz="6082" b="1"/>
            </a:lvl4pPr>
            <a:lvl5pPr marL="6802724" indent="0">
              <a:buNone/>
              <a:defRPr sz="6082" b="1"/>
            </a:lvl5pPr>
            <a:lvl6pPr marL="8503398" indent="0">
              <a:buNone/>
              <a:defRPr sz="6082" b="1"/>
            </a:lvl6pPr>
            <a:lvl7pPr marL="10204094" indent="0">
              <a:buNone/>
              <a:defRPr sz="6082" b="1"/>
            </a:lvl7pPr>
            <a:lvl8pPr marL="11904764" indent="0">
              <a:buNone/>
              <a:defRPr sz="6082" b="1"/>
            </a:lvl8pPr>
            <a:lvl9pPr marL="136054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94367"/>
      </p:ext>
    </p:extLst>
  </p:cSld>
  <p:clrMapOvr>
    <a:masterClrMapping/>
  </p:clrMapOvr>
  <p:transition/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07674"/>
      </p:ext>
    </p:extLst>
  </p:cSld>
  <p:clrMapOvr>
    <a:masterClrMapping/>
  </p:clrMapOvr>
  <p:transition/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029"/>
      </p:ext>
    </p:extLst>
  </p:cSld>
  <p:clrMapOvr>
    <a:masterClrMapping/>
  </p:clrMapOvr>
  <p:transition/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1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0681" indent="0">
              <a:buNone/>
              <a:defRPr sz="4583"/>
            </a:lvl2pPr>
            <a:lvl3pPr marL="3401362" indent="0">
              <a:buNone/>
              <a:defRPr sz="3747"/>
            </a:lvl3pPr>
            <a:lvl4pPr marL="5102039" indent="0">
              <a:buNone/>
              <a:defRPr sz="3333"/>
            </a:lvl4pPr>
            <a:lvl5pPr marL="6802724" indent="0">
              <a:buNone/>
              <a:defRPr sz="3333"/>
            </a:lvl5pPr>
            <a:lvl6pPr marL="8503398" indent="0">
              <a:buNone/>
              <a:defRPr sz="3333"/>
            </a:lvl6pPr>
            <a:lvl7pPr marL="10204094" indent="0">
              <a:buNone/>
              <a:defRPr sz="3333"/>
            </a:lvl7pPr>
            <a:lvl8pPr marL="11904764" indent="0">
              <a:buNone/>
              <a:defRPr sz="3333"/>
            </a:lvl8pPr>
            <a:lvl9pPr marL="136054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53231"/>
      </p:ext>
    </p:extLst>
  </p:cSld>
  <p:clrMapOvr>
    <a:masterClrMapping/>
  </p:clrMapOvr>
  <p:transition/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0681" indent="0">
              <a:buNone/>
              <a:defRPr sz="10415"/>
            </a:lvl2pPr>
            <a:lvl3pPr marL="3401362" indent="0">
              <a:buNone/>
              <a:defRPr sz="8997"/>
            </a:lvl3pPr>
            <a:lvl4pPr marL="5102039" indent="0">
              <a:buNone/>
              <a:defRPr sz="7499"/>
            </a:lvl4pPr>
            <a:lvl5pPr marL="6802724" indent="0">
              <a:buNone/>
              <a:defRPr sz="7499"/>
            </a:lvl5pPr>
            <a:lvl6pPr marL="8503398" indent="0">
              <a:buNone/>
              <a:defRPr sz="7499"/>
            </a:lvl6pPr>
            <a:lvl7pPr marL="10204094" indent="0">
              <a:buNone/>
              <a:defRPr sz="7499"/>
            </a:lvl7pPr>
            <a:lvl8pPr marL="11904764" indent="0">
              <a:buNone/>
              <a:defRPr sz="7499"/>
            </a:lvl8pPr>
            <a:lvl9pPr marL="136054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0681" indent="0">
              <a:buNone/>
              <a:defRPr sz="4583"/>
            </a:lvl2pPr>
            <a:lvl3pPr marL="3401362" indent="0">
              <a:buNone/>
              <a:defRPr sz="3747"/>
            </a:lvl3pPr>
            <a:lvl4pPr marL="5102039" indent="0">
              <a:buNone/>
              <a:defRPr sz="3333"/>
            </a:lvl4pPr>
            <a:lvl5pPr marL="6802724" indent="0">
              <a:buNone/>
              <a:defRPr sz="3333"/>
            </a:lvl5pPr>
            <a:lvl6pPr marL="8503398" indent="0">
              <a:buNone/>
              <a:defRPr sz="3333"/>
            </a:lvl6pPr>
            <a:lvl7pPr marL="10204094" indent="0">
              <a:buNone/>
              <a:defRPr sz="3333"/>
            </a:lvl7pPr>
            <a:lvl8pPr marL="11904764" indent="0">
              <a:buNone/>
              <a:defRPr sz="3333"/>
            </a:lvl8pPr>
            <a:lvl9pPr marL="136054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53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0773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5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2553" indent="0">
              <a:buNone/>
              <a:defRPr sz="4164"/>
            </a:lvl2pPr>
            <a:lvl3pPr marL="3105097" indent="0">
              <a:buNone/>
              <a:defRPr sz="3333"/>
            </a:lvl3pPr>
            <a:lvl4pPr marL="4657646" indent="0">
              <a:buNone/>
              <a:defRPr sz="3166"/>
            </a:lvl4pPr>
            <a:lvl5pPr marL="6210196" indent="0">
              <a:buNone/>
              <a:defRPr sz="3166"/>
            </a:lvl5pPr>
            <a:lvl6pPr marL="7762746" indent="0">
              <a:buNone/>
              <a:defRPr sz="3166"/>
            </a:lvl6pPr>
            <a:lvl7pPr marL="9315294" indent="0">
              <a:buNone/>
              <a:defRPr sz="3166"/>
            </a:lvl7pPr>
            <a:lvl8pPr marL="10867846" indent="0">
              <a:buNone/>
              <a:defRPr sz="3166"/>
            </a:lvl8pPr>
            <a:lvl9pPr marL="1242038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930259"/>
      </p:ext>
    </p:extLst>
  </p:cSld>
  <p:clrMapOvr>
    <a:masterClrMapping/>
  </p:clrMapOvr>
  <p:transition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77532"/>
      </p:ext>
    </p:extLst>
  </p:cSld>
  <p:clrMapOvr>
    <a:masterClrMapping/>
  </p:clrMapOvr>
  <p:transition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64863"/>
      </p:ext>
    </p:extLst>
  </p:cSld>
  <p:clrMapOvr>
    <a:masterClrMapping/>
  </p:clrMapOvr>
  <p:transition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9510482"/>
            <a:ext cx="24483061" cy="9173025"/>
          </a:xfrm>
        </p:spPr>
        <p:txBody>
          <a:bodyPr/>
          <a:lstStyle>
            <a:lvl1pPr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3299085"/>
            <a:ext cx="20162521" cy="1093630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169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9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99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99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99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99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99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99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 lIns="340047" tIns="170051" rIns="340047" bIns="170051"/>
          <a:lstStyle/>
          <a:p>
            <a:pPr defTabSz="3399903">
              <a:defRPr/>
            </a:pPr>
            <a:endParaRPr lang="en-US" sz="6914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 lIns="340047" tIns="170051" rIns="340047" bIns="170051"/>
          <a:lstStyle/>
          <a:p>
            <a:pPr defTabSz="3399903">
              <a:defRPr/>
            </a:pPr>
            <a:endParaRPr lang="en-US" sz="6914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199434"/>
      </p:ext>
    </p:extLst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083363"/>
            <a:ext cx="25923241" cy="31382438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122643" y="40040842"/>
            <a:ext cx="6720840" cy="2278395"/>
          </a:xfrm>
        </p:spPr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40188" y="6646975"/>
            <a:ext cx="25923241" cy="9911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21257"/>
      </p:ext>
    </p:extLst>
  </p:cSld>
  <p:clrMapOvr>
    <a:masterClrMapping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58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67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995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9990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9986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9981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9976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9970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9966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9961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076425"/>
      </p:ext>
    </p:extLst>
  </p:cSld>
  <p:clrMapOvr>
    <a:masterClrMapping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548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548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998534"/>
      </p:ext>
    </p:extLst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950" indent="0">
              <a:buNone/>
              <a:defRPr sz="7499" b="1"/>
            </a:lvl2pPr>
            <a:lvl3pPr marL="3399903" indent="0">
              <a:buNone/>
              <a:defRPr sz="6914" b="1"/>
            </a:lvl3pPr>
            <a:lvl4pPr marL="5099860" indent="0">
              <a:buNone/>
              <a:defRPr sz="6082" b="1"/>
            </a:lvl4pPr>
            <a:lvl5pPr marL="6799811" indent="0">
              <a:buNone/>
              <a:defRPr sz="6082" b="1"/>
            </a:lvl5pPr>
            <a:lvl6pPr marL="8499761" indent="0">
              <a:buNone/>
              <a:defRPr sz="6082" b="1"/>
            </a:lvl6pPr>
            <a:lvl7pPr marL="10199707" indent="0">
              <a:buNone/>
              <a:defRPr sz="6082" b="1"/>
            </a:lvl7pPr>
            <a:lvl8pPr marL="11899661" indent="0">
              <a:buNone/>
              <a:defRPr sz="6082" b="1"/>
            </a:lvl8pPr>
            <a:lvl9pPr marL="1359961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950" indent="0">
              <a:buNone/>
              <a:defRPr sz="7499" b="1"/>
            </a:lvl2pPr>
            <a:lvl3pPr marL="3399903" indent="0">
              <a:buNone/>
              <a:defRPr sz="6914" b="1"/>
            </a:lvl3pPr>
            <a:lvl4pPr marL="5099860" indent="0">
              <a:buNone/>
              <a:defRPr sz="6082" b="1"/>
            </a:lvl4pPr>
            <a:lvl5pPr marL="6799811" indent="0">
              <a:buNone/>
              <a:defRPr sz="6082" b="1"/>
            </a:lvl5pPr>
            <a:lvl6pPr marL="8499761" indent="0">
              <a:buNone/>
              <a:defRPr sz="6082" b="1"/>
            </a:lvl6pPr>
            <a:lvl7pPr marL="10199707" indent="0">
              <a:buNone/>
              <a:defRPr sz="6082" b="1"/>
            </a:lvl7pPr>
            <a:lvl8pPr marL="11899661" indent="0">
              <a:buNone/>
              <a:defRPr sz="6082" b="1"/>
            </a:lvl8pPr>
            <a:lvl9pPr marL="1359961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049172"/>
      </p:ext>
    </p:extLst>
  </p:cSld>
  <p:clrMapOvr>
    <a:masterClrMapping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336858"/>
      </p:ext>
    </p:extLst>
  </p:cSld>
  <p:clrMapOvr>
    <a:masterClrMapping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93906"/>
      </p:ext>
    </p:extLst>
  </p:cSld>
  <p:clrMapOvr>
    <a:masterClrMapping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36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9950" indent="0">
              <a:buNone/>
              <a:defRPr sz="4583"/>
            </a:lvl2pPr>
            <a:lvl3pPr marL="3399903" indent="0">
              <a:buNone/>
              <a:defRPr sz="3747"/>
            </a:lvl3pPr>
            <a:lvl4pPr marL="5099860" indent="0">
              <a:buNone/>
              <a:defRPr sz="3333"/>
            </a:lvl4pPr>
            <a:lvl5pPr marL="6799811" indent="0">
              <a:buNone/>
              <a:defRPr sz="3333"/>
            </a:lvl5pPr>
            <a:lvl6pPr marL="8499761" indent="0">
              <a:buNone/>
              <a:defRPr sz="3333"/>
            </a:lvl6pPr>
            <a:lvl7pPr marL="10199707" indent="0">
              <a:buNone/>
              <a:defRPr sz="3333"/>
            </a:lvl7pPr>
            <a:lvl8pPr marL="11899661" indent="0">
              <a:buNone/>
              <a:defRPr sz="3333"/>
            </a:lvl8pPr>
            <a:lvl9pPr marL="1359961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21183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2553" indent="0">
              <a:buNone/>
              <a:defRPr sz="9413"/>
            </a:lvl2pPr>
            <a:lvl3pPr marL="3105097" indent="0">
              <a:buNone/>
              <a:defRPr sz="8332"/>
            </a:lvl3pPr>
            <a:lvl4pPr marL="4657646" indent="0">
              <a:buNone/>
              <a:defRPr sz="6914"/>
            </a:lvl4pPr>
            <a:lvl5pPr marL="6210196" indent="0">
              <a:buNone/>
              <a:defRPr sz="6914"/>
            </a:lvl5pPr>
            <a:lvl6pPr marL="7762746" indent="0">
              <a:buNone/>
              <a:defRPr sz="6914"/>
            </a:lvl6pPr>
            <a:lvl7pPr marL="9315294" indent="0">
              <a:buNone/>
              <a:defRPr sz="6914"/>
            </a:lvl7pPr>
            <a:lvl8pPr marL="10867846" indent="0">
              <a:buNone/>
              <a:defRPr sz="6914"/>
            </a:lvl8pPr>
            <a:lvl9pPr marL="1242038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2553" indent="0">
              <a:buNone/>
              <a:defRPr sz="4164"/>
            </a:lvl2pPr>
            <a:lvl3pPr marL="3105097" indent="0">
              <a:buNone/>
              <a:defRPr sz="3333"/>
            </a:lvl3pPr>
            <a:lvl4pPr marL="4657646" indent="0">
              <a:buNone/>
              <a:defRPr sz="3166"/>
            </a:lvl4pPr>
            <a:lvl5pPr marL="6210196" indent="0">
              <a:buNone/>
              <a:defRPr sz="3166"/>
            </a:lvl5pPr>
            <a:lvl6pPr marL="7762746" indent="0">
              <a:buNone/>
              <a:defRPr sz="3166"/>
            </a:lvl6pPr>
            <a:lvl7pPr marL="9315294" indent="0">
              <a:buNone/>
              <a:defRPr sz="3166"/>
            </a:lvl7pPr>
            <a:lvl8pPr marL="10867846" indent="0">
              <a:buNone/>
              <a:defRPr sz="3166"/>
            </a:lvl8pPr>
            <a:lvl9pPr marL="1242038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96629"/>
      </p:ext>
    </p:extLst>
  </p:cSld>
  <p:clrMapOvr>
    <a:masterClrMapping/>
  </p:clrMapOvr>
  <p:transition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9950" indent="0">
              <a:buNone/>
              <a:defRPr sz="10415"/>
            </a:lvl2pPr>
            <a:lvl3pPr marL="3399903" indent="0">
              <a:buNone/>
              <a:defRPr sz="8997"/>
            </a:lvl3pPr>
            <a:lvl4pPr marL="5099860" indent="0">
              <a:buNone/>
              <a:defRPr sz="7499"/>
            </a:lvl4pPr>
            <a:lvl5pPr marL="6799811" indent="0">
              <a:buNone/>
              <a:defRPr sz="7499"/>
            </a:lvl5pPr>
            <a:lvl6pPr marL="8499761" indent="0">
              <a:buNone/>
              <a:defRPr sz="7499"/>
            </a:lvl6pPr>
            <a:lvl7pPr marL="10199707" indent="0">
              <a:buNone/>
              <a:defRPr sz="7499"/>
            </a:lvl7pPr>
            <a:lvl8pPr marL="11899661" indent="0">
              <a:buNone/>
              <a:defRPr sz="7499"/>
            </a:lvl8pPr>
            <a:lvl9pPr marL="13599615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9950" indent="0">
              <a:buNone/>
              <a:defRPr sz="4583"/>
            </a:lvl2pPr>
            <a:lvl3pPr marL="3399903" indent="0">
              <a:buNone/>
              <a:defRPr sz="3747"/>
            </a:lvl3pPr>
            <a:lvl4pPr marL="5099860" indent="0">
              <a:buNone/>
              <a:defRPr sz="3333"/>
            </a:lvl4pPr>
            <a:lvl5pPr marL="6799811" indent="0">
              <a:buNone/>
              <a:defRPr sz="3333"/>
            </a:lvl5pPr>
            <a:lvl6pPr marL="8499761" indent="0">
              <a:buNone/>
              <a:defRPr sz="3333"/>
            </a:lvl6pPr>
            <a:lvl7pPr marL="10199707" indent="0">
              <a:buNone/>
              <a:defRPr sz="3333"/>
            </a:lvl7pPr>
            <a:lvl8pPr marL="11899661" indent="0">
              <a:buNone/>
              <a:defRPr sz="3333"/>
            </a:lvl8pPr>
            <a:lvl9pPr marL="1359961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354977"/>
      </p:ext>
    </p:extLst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101212"/>
      </p:ext>
    </p:extLst>
  </p:cSld>
  <p:clrMapOvr>
    <a:masterClrMapping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24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24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526755"/>
      </p:ext>
    </p:extLst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008" tIns="170032" rIns="340008" bIns="17003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5605"/>
      </p:ext>
    </p:extLst>
  </p:cSld>
  <p:clrMapOvr>
    <a:masterClrMapping/>
  </p:clrMapOvr>
  <p:transition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63812"/>
      </p:ext>
    </p:extLst>
  </p:cSld>
  <p:clrMapOvr>
    <a:masterClrMapping/>
  </p:clrMapOvr>
  <p:transition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4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1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9744" indent="0">
              <a:buNone/>
              <a:defRPr sz="6914"/>
            </a:lvl2pPr>
            <a:lvl3pPr marL="3399495" indent="0">
              <a:buNone/>
              <a:defRPr sz="6082"/>
            </a:lvl3pPr>
            <a:lvl4pPr marL="5099233" indent="0">
              <a:buNone/>
              <a:defRPr sz="5249"/>
            </a:lvl4pPr>
            <a:lvl5pPr marL="6798984" indent="0">
              <a:buNone/>
              <a:defRPr sz="5249"/>
            </a:lvl5pPr>
            <a:lvl6pPr marL="8498723" indent="0">
              <a:buNone/>
              <a:defRPr sz="5249"/>
            </a:lvl6pPr>
            <a:lvl7pPr marL="10198482" indent="0">
              <a:buNone/>
              <a:defRPr sz="5249"/>
            </a:lvl7pPr>
            <a:lvl8pPr marL="11898217" indent="0">
              <a:buNone/>
              <a:defRPr sz="5249"/>
            </a:lvl8pPr>
            <a:lvl9pPr marL="1359796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9548"/>
      </p:ext>
    </p:extLst>
  </p:cSld>
  <p:clrMapOvr>
    <a:masterClrMapping/>
  </p:clrMapOvr>
  <p:transition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238"/>
      </p:ext>
    </p:extLst>
  </p:cSld>
  <p:clrMapOvr>
    <a:masterClrMapping/>
  </p:clrMapOvr>
  <p:transition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744" indent="0">
              <a:buNone/>
              <a:defRPr sz="7499" b="1"/>
            </a:lvl2pPr>
            <a:lvl3pPr marL="3399495" indent="0">
              <a:buNone/>
              <a:defRPr sz="6914" b="1"/>
            </a:lvl3pPr>
            <a:lvl4pPr marL="5099233" indent="0">
              <a:buNone/>
              <a:defRPr sz="6082" b="1"/>
            </a:lvl4pPr>
            <a:lvl5pPr marL="6798984" indent="0">
              <a:buNone/>
              <a:defRPr sz="6082" b="1"/>
            </a:lvl5pPr>
            <a:lvl6pPr marL="8498723" indent="0">
              <a:buNone/>
              <a:defRPr sz="6082" b="1"/>
            </a:lvl6pPr>
            <a:lvl7pPr marL="10198482" indent="0">
              <a:buNone/>
              <a:defRPr sz="6082" b="1"/>
            </a:lvl7pPr>
            <a:lvl8pPr marL="11898217" indent="0">
              <a:buNone/>
              <a:defRPr sz="6082" b="1"/>
            </a:lvl8pPr>
            <a:lvl9pPr marL="1359796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744" indent="0">
              <a:buNone/>
              <a:defRPr sz="7499" b="1"/>
            </a:lvl2pPr>
            <a:lvl3pPr marL="3399495" indent="0">
              <a:buNone/>
              <a:defRPr sz="6914" b="1"/>
            </a:lvl3pPr>
            <a:lvl4pPr marL="5099233" indent="0">
              <a:buNone/>
              <a:defRPr sz="6082" b="1"/>
            </a:lvl4pPr>
            <a:lvl5pPr marL="6798984" indent="0">
              <a:buNone/>
              <a:defRPr sz="6082" b="1"/>
            </a:lvl5pPr>
            <a:lvl6pPr marL="8498723" indent="0">
              <a:buNone/>
              <a:defRPr sz="6082" b="1"/>
            </a:lvl6pPr>
            <a:lvl7pPr marL="10198482" indent="0">
              <a:buNone/>
              <a:defRPr sz="6082" b="1"/>
            </a:lvl7pPr>
            <a:lvl8pPr marL="11898217" indent="0">
              <a:buNone/>
              <a:defRPr sz="6082" b="1"/>
            </a:lvl8pPr>
            <a:lvl9pPr marL="1359796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36374"/>
      </p:ext>
    </p:extLst>
  </p:cSld>
  <p:clrMapOvr>
    <a:masterClrMapping/>
  </p:clrMapOvr>
  <p:transition/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8749"/>
      </p:ext>
    </p:extLst>
  </p:cSld>
  <p:clrMapOvr>
    <a:masterClrMapping/>
  </p:clrMapOvr>
  <p:transition/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8292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12280"/>
      </p:ext>
    </p:extLst>
  </p:cSld>
  <p:clrMapOvr>
    <a:masterClrMapping/>
  </p:clrMapOvr>
  <p:transition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2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9744" indent="0">
              <a:buNone/>
              <a:defRPr sz="4583"/>
            </a:lvl2pPr>
            <a:lvl3pPr marL="3399495" indent="0">
              <a:buNone/>
              <a:defRPr sz="3747"/>
            </a:lvl3pPr>
            <a:lvl4pPr marL="5099233" indent="0">
              <a:buNone/>
              <a:defRPr sz="3333"/>
            </a:lvl4pPr>
            <a:lvl5pPr marL="6798984" indent="0">
              <a:buNone/>
              <a:defRPr sz="3333"/>
            </a:lvl5pPr>
            <a:lvl6pPr marL="8498723" indent="0">
              <a:buNone/>
              <a:defRPr sz="3333"/>
            </a:lvl6pPr>
            <a:lvl7pPr marL="10198482" indent="0">
              <a:buNone/>
              <a:defRPr sz="3333"/>
            </a:lvl7pPr>
            <a:lvl8pPr marL="11898217" indent="0">
              <a:buNone/>
              <a:defRPr sz="3333"/>
            </a:lvl8pPr>
            <a:lvl9pPr marL="1359796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18876"/>
      </p:ext>
    </p:extLst>
  </p:cSld>
  <p:clrMapOvr>
    <a:masterClrMapping/>
  </p:clrMapOvr>
  <p:transition/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9744" indent="0">
              <a:buNone/>
              <a:defRPr sz="10415"/>
            </a:lvl2pPr>
            <a:lvl3pPr marL="3399495" indent="0">
              <a:buNone/>
              <a:defRPr sz="8997"/>
            </a:lvl3pPr>
            <a:lvl4pPr marL="5099233" indent="0">
              <a:buNone/>
              <a:defRPr sz="7499"/>
            </a:lvl4pPr>
            <a:lvl5pPr marL="6798984" indent="0">
              <a:buNone/>
              <a:defRPr sz="7499"/>
            </a:lvl5pPr>
            <a:lvl6pPr marL="8498723" indent="0">
              <a:buNone/>
              <a:defRPr sz="7499"/>
            </a:lvl6pPr>
            <a:lvl7pPr marL="10198482" indent="0">
              <a:buNone/>
              <a:defRPr sz="7499"/>
            </a:lvl7pPr>
            <a:lvl8pPr marL="11898217" indent="0">
              <a:buNone/>
              <a:defRPr sz="7499"/>
            </a:lvl8pPr>
            <a:lvl9pPr marL="1359796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9744" indent="0">
              <a:buNone/>
              <a:defRPr sz="4583"/>
            </a:lvl2pPr>
            <a:lvl3pPr marL="3399495" indent="0">
              <a:buNone/>
              <a:defRPr sz="3747"/>
            </a:lvl3pPr>
            <a:lvl4pPr marL="5099233" indent="0">
              <a:buNone/>
              <a:defRPr sz="3333"/>
            </a:lvl4pPr>
            <a:lvl5pPr marL="6798984" indent="0">
              <a:buNone/>
              <a:defRPr sz="3333"/>
            </a:lvl5pPr>
            <a:lvl6pPr marL="8498723" indent="0">
              <a:buNone/>
              <a:defRPr sz="3333"/>
            </a:lvl6pPr>
            <a:lvl7pPr marL="10198482" indent="0">
              <a:buNone/>
              <a:defRPr sz="3333"/>
            </a:lvl7pPr>
            <a:lvl8pPr marL="11898217" indent="0">
              <a:buNone/>
              <a:defRPr sz="3333"/>
            </a:lvl8pPr>
            <a:lvl9pPr marL="1359796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68738"/>
      </p:ext>
    </p:extLst>
  </p:cSld>
  <p:clrMapOvr>
    <a:masterClrMapping/>
  </p:clrMapOvr>
  <p:transition/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7606"/>
      </p:ext>
    </p:extLst>
  </p:cSld>
  <p:clrMapOvr>
    <a:masterClrMapping/>
  </p:clrMapOvr>
  <p:transition/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1028"/>
      </p:ext>
    </p:extLst>
  </p:cSld>
  <p:clrMapOvr>
    <a:masterClrMapping/>
  </p:clrMapOvr>
  <p:transition/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916" tIns="169986" rIns="339916" bIns="1699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0891"/>
      </p:ext>
    </p:extLst>
  </p:cSld>
  <p:clrMapOvr>
    <a:masterClrMapping/>
  </p:clrMapOvr>
  <p:transition/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0138"/>
      </p:ext>
    </p:extLst>
  </p:cSld>
  <p:clrMapOvr>
    <a:masterClrMapping/>
  </p:clrMapOvr>
  <p:transition/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5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24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9275" indent="0">
              <a:buNone/>
              <a:defRPr sz="6914"/>
            </a:lvl2pPr>
            <a:lvl3pPr marL="3398557" indent="0">
              <a:buNone/>
              <a:defRPr sz="6082"/>
            </a:lvl3pPr>
            <a:lvl4pPr marL="5097833" indent="0">
              <a:buNone/>
              <a:defRPr sz="5249"/>
            </a:lvl4pPr>
            <a:lvl5pPr marL="6797112" indent="0">
              <a:buNone/>
              <a:defRPr sz="5249"/>
            </a:lvl5pPr>
            <a:lvl6pPr marL="8496387" indent="0">
              <a:buNone/>
              <a:defRPr sz="5249"/>
            </a:lvl6pPr>
            <a:lvl7pPr marL="10195676" indent="0">
              <a:buNone/>
              <a:defRPr sz="5249"/>
            </a:lvl7pPr>
            <a:lvl8pPr marL="11894946" indent="0">
              <a:buNone/>
              <a:defRPr sz="5249"/>
            </a:lvl8pPr>
            <a:lvl9pPr marL="1359422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8850"/>
      </p:ext>
    </p:extLst>
  </p:cSld>
  <p:clrMapOvr>
    <a:masterClrMapping/>
  </p:clrMapOvr>
  <p:transition/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84057"/>
      </p:ext>
    </p:extLst>
  </p:cSld>
  <p:clrMapOvr>
    <a:masterClrMapping/>
  </p:clrMapOvr>
  <p:transition/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275" indent="0">
              <a:buNone/>
              <a:defRPr sz="7499" b="1"/>
            </a:lvl2pPr>
            <a:lvl3pPr marL="3398557" indent="0">
              <a:buNone/>
              <a:defRPr sz="6914" b="1"/>
            </a:lvl3pPr>
            <a:lvl4pPr marL="5097833" indent="0">
              <a:buNone/>
              <a:defRPr sz="6082" b="1"/>
            </a:lvl4pPr>
            <a:lvl5pPr marL="6797112" indent="0">
              <a:buNone/>
              <a:defRPr sz="6082" b="1"/>
            </a:lvl5pPr>
            <a:lvl6pPr marL="8496387" indent="0">
              <a:buNone/>
              <a:defRPr sz="6082" b="1"/>
            </a:lvl6pPr>
            <a:lvl7pPr marL="10195676" indent="0">
              <a:buNone/>
              <a:defRPr sz="6082" b="1"/>
            </a:lvl7pPr>
            <a:lvl8pPr marL="11894946" indent="0">
              <a:buNone/>
              <a:defRPr sz="6082" b="1"/>
            </a:lvl8pPr>
            <a:lvl9pPr marL="1359422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275" indent="0">
              <a:buNone/>
              <a:defRPr sz="7499" b="1"/>
            </a:lvl2pPr>
            <a:lvl3pPr marL="3398557" indent="0">
              <a:buNone/>
              <a:defRPr sz="6914" b="1"/>
            </a:lvl3pPr>
            <a:lvl4pPr marL="5097833" indent="0">
              <a:buNone/>
              <a:defRPr sz="6082" b="1"/>
            </a:lvl4pPr>
            <a:lvl5pPr marL="6797112" indent="0">
              <a:buNone/>
              <a:defRPr sz="6082" b="1"/>
            </a:lvl5pPr>
            <a:lvl6pPr marL="8496387" indent="0">
              <a:buNone/>
              <a:defRPr sz="6082" b="1"/>
            </a:lvl6pPr>
            <a:lvl7pPr marL="10195676" indent="0">
              <a:buNone/>
              <a:defRPr sz="6082" b="1"/>
            </a:lvl7pPr>
            <a:lvl8pPr marL="11894946" indent="0">
              <a:buNone/>
              <a:defRPr sz="6082" b="1"/>
            </a:lvl8pPr>
            <a:lvl9pPr marL="1359422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85896"/>
      </p:ext>
    </p:extLst>
  </p:cSld>
  <p:clrMapOvr>
    <a:masterClrMapping/>
  </p:clrMapOvr>
  <p:transition/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5412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38026"/>
      </p:ext>
    </p:extLst>
  </p:cSld>
  <p:clrMapOvr>
    <a:masterClrMapping/>
  </p:clrMapOvr>
  <p:transition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2325"/>
      </p:ext>
    </p:extLst>
  </p:cSld>
  <p:clrMapOvr>
    <a:masterClrMapping/>
  </p:clrMapOvr>
  <p:transition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8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4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8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9275" indent="0">
              <a:buNone/>
              <a:defRPr sz="4583"/>
            </a:lvl2pPr>
            <a:lvl3pPr marL="3398557" indent="0">
              <a:buNone/>
              <a:defRPr sz="3747"/>
            </a:lvl3pPr>
            <a:lvl4pPr marL="5097833" indent="0">
              <a:buNone/>
              <a:defRPr sz="3333"/>
            </a:lvl4pPr>
            <a:lvl5pPr marL="6797112" indent="0">
              <a:buNone/>
              <a:defRPr sz="3333"/>
            </a:lvl5pPr>
            <a:lvl6pPr marL="8496387" indent="0">
              <a:buNone/>
              <a:defRPr sz="3333"/>
            </a:lvl6pPr>
            <a:lvl7pPr marL="10195676" indent="0">
              <a:buNone/>
              <a:defRPr sz="3333"/>
            </a:lvl7pPr>
            <a:lvl8pPr marL="11894946" indent="0">
              <a:buNone/>
              <a:defRPr sz="3333"/>
            </a:lvl8pPr>
            <a:lvl9pPr marL="1359422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59811"/>
      </p:ext>
    </p:extLst>
  </p:cSld>
  <p:clrMapOvr>
    <a:masterClrMapping/>
  </p:clrMapOvr>
  <p:transition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9275" indent="0">
              <a:buNone/>
              <a:defRPr sz="10415"/>
            </a:lvl2pPr>
            <a:lvl3pPr marL="3398557" indent="0">
              <a:buNone/>
              <a:defRPr sz="8997"/>
            </a:lvl3pPr>
            <a:lvl4pPr marL="5097833" indent="0">
              <a:buNone/>
              <a:defRPr sz="7499"/>
            </a:lvl4pPr>
            <a:lvl5pPr marL="6797112" indent="0">
              <a:buNone/>
              <a:defRPr sz="7499"/>
            </a:lvl5pPr>
            <a:lvl6pPr marL="8496387" indent="0">
              <a:buNone/>
              <a:defRPr sz="7499"/>
            </a:lvl6pPr>
            <a:lvl7pPr marL="10195676" indent="0">
              <a:buNone/>
              <a:defRPr sz="7499"/>
            </a:lvl7pPr>
            <a:lvl8pPr marL="11894946" indent="0">
              <a:buNone/>
              <a:defRPr sz="7499"/>
            </a:lvl8pPr>
            <a:lvl9pPr marL="1359422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9275" indent="0">
              <a:buNone/>
              <a:defRPr sz="4583"/>
            </a:lvl2pPr>
            <a:lvl3pPr marL="3398557" indent="0">
              <a:buNone/>
              <a:defRPr sz="3747"/>
            </a:lvl3pPr>
            <a:lvl4pPr marL="5097833" indent="0">
              <a:buNone/>
              <a:defRPr sz="3333"/>
            </a:lvl4pPr>
            <a:lvl5pPr marL="6797112" indent="0">
              <a:buNone/>
              <a:defRPr sz="3333"/>
            </a:lvl5pPr>
            <a:lvl6pPr marL="8496387" indent="0">
              <a:buNone/>
              <a:defRPr sz="3333"/>
            </a:lvl6pPr>
            <a:lvl7pPr marL="10195676" indent="0">
              <a:buNone/>
              <a:defRPr sz="3333"/>
            </a:lvl7pPr>
            <a:lvl8pPr marL="11894946" indent="0">
              <a:buNone/>
              <a:defRPr sz="3333"/>
            </a:lvl8pPr>
            <a:lvl9pPr marL="1359422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42033"/>
      </p:ext>
    </p:extLst>
  </p:cSld>
  <p:clrMapOvr>
    <a:masterClrMapping/>
  </p:clrMapOvr>
  <p:transition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40810"/>
      </p:ext>
    </p:extLst>
  </p:cSld>
  <p:clrMapOvr>
    <a:masterClrMapping/>
  </p:clrMapOvr>
  <p:transition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326"/>
      </p:ext>
    </p:extLst>
  </p:cSld>
  <p:clrMapOvr>
    <a:masterClrMapping/>
  </p:clrMapOvr>
  <p:transition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822" tIns="169943" rIns="339822" bIns="169943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86609"/>
      </p:ext>
    </p:extLst>
  </p:cSld>
  <p:clrMapOvr>
    <a:masterClrMapping/>
  </p:clrMapOvr>
  <p:transition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3851"/>
      </p:ext>
    </p:extLst>
  </p:cSld>
  <p:clrMapOvr>
    <a:masterClrMapping/>
  </p:clrMapOvr>
  <p:transition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75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3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8808" indent="0">
              <a:buNone/>
              <a:defRPr sz="6914"/>
            </a:lvl2pPr>
            <a:lvl3pPr marL="3397626" indent="0">
              <a:buNone/>
              <a:defRPr sz="6082"/>
            </a:lvl3pPr>
            <a:lvl4pPr marL="5096432" indent="0">
              <a:buNone/>
              <a:defRPr sz="5249"/>
            </a:lvl4pPr>
            <a:lvl5pPr marL="6795242" indent="0">
              <a:buNone/>
              <a:defRPr sz="5249"/>
            </a:lvl5pPr>
            <a:lvl6pPr marL="8494052" indent="0">
              <a:buNone/>
              <a:defRPr sz="5249"/>
            </a:lvl6pPr>
            <a:lvl7pPr marL="10192874" indent="0">
              <a:buNone/>
              <a:defRPr sz="5249"/>
            </a:lvl7pPr>
            <a:lvl8pPr marL="11891673" indent="0">
              <a:buNone/>
              <a:defRPr sz="5249"/>
            </a:lvl8pPr>
            <a:lvl9pPr marL="1359048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98925"/>
      </p:ext>
    </p:extLst>
  </p:cSld>
  <p:clrMapOvr>
    <a:masterClrMapping/>
  </p:clrMapOvr>
  <p:transition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4769"/>
      </p:ext>
    </p:extLst>
  </p:cSld>
  <p:clrMapOvr>
    <a:masterClrMapping/>
  </p:clrMapOvr>
  <p:transition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808" indent="0">
              <a:buNone/>
              <a:defRPr sz="7499" b="1"/>
            </a:lvl2pPr>
            <a:lvl3pPr marL="3397626" indent="0">
              <a:buNone/>
              <a:defRPr sz="6914" b="1"/>
            </a:lvl3pPr>
            <a:lvl4pPr marL="5096432" indent="0">
              <a:buNone/>
              <a:defRPr sz="6082" b="1"/>
            </a:lvl4pPr>
            <a:lvl5pPr marL="6795242" indent="0">
              <a:buNone/>
              <a:defRPr sz="6082" b="1"/>
            </a:lvl5pPr>
            <a:lvl6pPr marL="8494052" indent="0">
              <a:buNone/>
              <a:defRPr sz="6082" b="1"/>
            </a:lvl6pPr>
            <a:lvl7pPr marL="10192874" indent="0">
              <a:buNone/>
              <a:defRPr sz="6082" b="1"/>
            </a:lvl7pPr>
            <a:lvl8pPr marL="11891673" indent="0">
              <a:buNone/>
              <a:defRPr sz="6082" b="1"/>
            </a:lvl8pPr>
            <a:lvl9pPr marL="135904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808" indent="0">
              <a:buNone/>
              <a:defRPr sz="7499" b="1"/>
            </a:lvl2pPr>
            <a:lvl3pPr marL="3397626" indent="0">
              <a:buNone/>
              <a:defRPr sz="6914" b="1"/>
            </a:lvl3pPr>
            <a:lvl4pPr marL="5096432" indent="0">
              <a:buNone/>
              <a:defRPr sz="6082" b="1"/>
            </a:lvl4pPr>
            <a:lvl5pPr marL="6795242" indent="0">
              <a:buNone/>
              <a:defRPr sz="6082" b="1"/>
            </a:lvl5pPr>
            <a:lvl6pPr marL="8494052" indent="0">
              <a:buNone/>
              <a:defRPr sz="6082" b="1"/>
            </a:lvl6pPr>
            <a:lvl7pPr marL="10192874" indent="0">
              <a:buNone/>
              <a:defRPr sz="6082" b="1"/>
            </a:lvl7pPr>
            <a:lvl8pPr marL="11891673" indent="0">
              <a:buNone/>
              <a:defRPr sz="6082" b="1"/>
            </a:lvl8pPr>
            <a:lvl9pPr marL="135904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9856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499" tIns="155234" rIns="310499" bIns="1552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</p:spPr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04632"/>
      </p:ext>
    </p:extLst>
  </p:cSld>
  <p:clrMapOvr>
    <a:masterClrMapping/>
  </p:clrMapOvr>
  <p:transition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0365"/>
      </p:ext>
    </p:extLst>
  </p:cSld>
  <p:clrMapOvr>
    <a:masterClrMapping/>
  </p:clrMapOvr>
  <p:transition/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4516"/>
      </p:ext>
    </p:extLst>
  </p:cSld>
  <p:clrMapOvr>
    <a:masterClrMapping/>
  </p:clrMapOvr>
  <p:transition/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5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8808" indent="0">
              <a:buNone/>
              <a:defRPr sz="4583"/>
            </a:lvl2pPr>
            <a:lvl3pPr marL="3397626" indent="0">
              <a:buNone/>
              <a:defRPr sz="3747"/>
            </a:lvl3pPr>
            <a:lvl4pPr marL="5096432" indent="0">
              <a:buNone/>
              <a:defRPr sz="3333"/>
            </a:lvl4pPr>
            <a:lvl5pPr marL="6795242" indent="0">
              <a:buNone/>
              <a:defRPr sz="3333"/>
            </a:lvl5pPr>
            <a:lvl6pPr marL="8494052" indent="0">
              <a:buNone/>
              <a:defRPr sz="3333"/>
            </a:lvl6pPr>
            <a:lvl7pPr marL="10192874" indent="0">
              <a:buNone/>
              <a:defRPr sz="3333"/>
            </a:lvl7pPr>
            <a:lvl8pPr marL="11891673" indent="0">
              <a:buNone/>
              <a:defRPr sz="3333"/>
            </a:lvl8pPr>
            <a:lvl9pPr marL="135904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86734"/>
      </p:ext>
    </p:extLst>
  </p:cSld>
  <p:clrMapOvr>
    <a:masterClrMapping/>
  </p:clrMapOvr>
  <p:transition/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8808" indent="0">
              <a:buNone/>
              <a:defRPr sz="10415"/>
            </a:lvl2pPr>
            <a:lvl3pPr marL="3397626" indent="0">
              <a:buNone/>
              <a:defRPr sz="8997"/>
            </a:lvl3pPr>
            <a:lvl4pPr marL="5096432" indent="0">
              <a:buNone/>
              <a:defRPr sz="7499"/>
            </a:lvl4pPr>
            <a:lvl5pPr marL="6795242" indent="0">
              <a:buNone/>
              <a:defRPr sz="7499"/>
            </a:lvl5pPr>
            <a:lvl6pPr marL="8494052" indent="0">
              <a:buNone/>
              <a:defRPr sz="7499"/>
            </a:lvl6pPr>
            <a:lvl7pPr marL="10192874" indent="0">
              <a:buNone/>
              <a:defRPr sz="7499"/>
            </a:lvl7pPr>
            <a:lvl8pPr marL="11891673" indent="0">
              <a:buNone/>
              <a:defRPr sz="7499"/>
            </a:lvl8pPr>
            <a:lvl9pPr marL="1359048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8808" indent="0">
              <a:buNone/>
              <a:defRPr sz="4583"/>
            </a:lvl2pPr>
            <a:lvl3pPr marL="3397626" indent="0">
              <a:buNone/>
              <a:defRPr sz="3747"/>
            </a:lvl3pPr>
            <a:lvl4pPr marL="5096432" indent="0">
              <a:buNone/>
              <a:defRPr sz="3333"/>
            </a:lvl4pPr>
            <a:lvl5pPr marL="6795242" indent="0">
              <a:buNone/>
              <a:defRPr sz="3333"/>
            </a:lvl5pPr>
            <a:lvl6pPr marL="8494052" indent="0">
              <a:buNone/>
              <a:defRPr sz="3333"/>
            </a:lvl6pPr>
            <a:lvl7pPr marL="10192874" indent="0">
              <a:buNone/>
              <a:defRPr sz="3333"/>
            </a:lvl7pPr>
            <a:lvl8pPr marL="11891673" indent="0">
              <a:buNone/>
              <a:defRPr sz="3333"/>
            </a:lvl8pPr>
            <a:lvl9pPr marL="135904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86241"/>
      </p:ext>
    </p:extLst>
  </p:cSld>
  <p:clrMapOvr>
    <a:masterClrMapping/>
  </p:clrMapOvr>
  <p:transition/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9135"/>
      </p:ext>
    </p:extLst>
  </p:cSld>
  <p:clrMapOvr>
    <a:masterClrMapping/>
  </p:clrMapOvr>
  <p:transition/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9980"/>
      </p:ext>
    </p:extLst>
  </p:cSld>
  <p:clrMapOvr>
    <a:masterClrMapping/>
  </p:clrMapOvr>
  <p:transition/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728" tIns="169897" rIns="339728" bIns="1698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64003"/>
      </p:ext>
    </p:extLst>
  </p:cSld>
  <p:clrMapOvr>
    <a:masterClrMapping/>
  </p:clrMapOvr>
  <p:transition/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409"/>
      </p:ext>
    </p:extLst>
  </p:cSld>
  <p:clrMapOvr>
    <a:masterClrMapping/>
  </p:clrMapOvr>
  <p:transition/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85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3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8339" indent="0">
              <a:buNone/>
              <a:defRPr sz="6914"/>
            </a:lvl2pPr>
            <a:lvl3pPr marL="3396691" indent="0">
              <a:buNone/>
              <a:defRPr sz="6082"/>
            </a:lvl3pPr>
            <a:lvl4pPr marL="5095029" indent="0">
              <a:buNone/>
              <a:defRPr sz="5249"/>
            </a:lvl4pPr>
            <a:lvl5pPr marL="6793371" indent="0">
              <a:buNone/>
              <a:defRPr sz="5249"/>
            </a:lvl5pPr>
            <a:lvl6pPr marL="8491717" indent="0">
              <a:buNone/>
              <a:defRPr sz="5249"/>
            </a:lvl6pPr>
            <a:lvl7pPr marL="10190069" indent="0">
              <a:buNone/>
              <a:defRPr sz="5249"/>
            </a:lvl7pPr>
            <a:lvl8pPr marL="11888399" indent="0">
              <a:buNone/>
              <a:defRPr sz="5249"/>
            </a:lvl8pPr>
            <a:lvl9pPr marL="135867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96050"/>
      </p:ext>
    </p:extLst>
  </p:cSld>
  <p:clrMapOvr>
    <a:masterClrMapping/>
  </p:clrMapOvr>
  <p:transition/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980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59239"/>
      </p:ext>
    </p:extLst>
  </p:cSld>
  <p:clrMapOvr>
    <a:masterClrMapping/>
  </p:clrMapOvr>
  <p:transition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339" indent="0">
              <a:buNone/>
              <a:defRPr sz="7499" b="1"/>
            </a:lvl2pPr>
            <a:lvl3pPr marL="3396691" indent="0">
              <a:buNone/>
              <a:defRPr sz="6914" b="1"/>
            </a:lvl3pPr>
            <a:lvl4pPr marL="5095029" indent="0">
              <a:buNone/>
              <a:defRPr sz="6082" b="1"/>
            </a:lvl4pPr>
            <a:lvl5pPr marL="6793371" indent="0">
              <a:buNone/>
              <a:defRPr sz="6082" b="1"/>
            </a:lvl5pPr>
            <a:lvl6pPr marL="8491717" indent="0">
              <a:buNone/>
              <a:defRPr sz="6082" b="1"/>
            </a:lvl6pPr>
            <a:lvl7pPr marL="10190069" indent="0">
              <a:buNone/>
              <a:defRPr sz="6082" b="1"/>
            </a:lvl7pPr>
            <a:lvl8pPr marL="11888399" indent="0">
              <a:buNone/>
              <a:defRPr sz="6082" b="1"/>
            </a:lvl8pPr>
            <a:lvl9pPr marL="135867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339" indent="0">
              <a:buNone/>
              <a:defRPr sz="7499" b="1"/>
            </a:lvl2pPr>
            <a:lvl3pPr marL="3396691" indent="0">
              <a:buNone/>
              <a:defRPr sz="6914" b="1"/>
            </a:lvl3pPr>
            <a:lvl4pPr marL="5095029" indent="0">
              <a:buNone/>
              <a:defRPr sz="6082" b="1"/>
            </a:lvl4pPr>
            <a:lvl5pPr marL="6793371" indent="0">
              <a:buNone/>
              <a:defRPr sz="6082" b="1"/>
            </a:lvl5pPr>
            <a:lvl6pPr marL="8491717" indent="0">
              <a:buNone/>
              <a:defRPr sz="6082" b="1"/>
            </a:lvl6pPr>
            <a:lvl7pPr marL="10190069" indent="0">
              <a:buNone/>
              <a:defRPr sz="6082" b="1"/>
            </a:lvl7pPr>
            <a:lvl8pPr marL="11888399" indent="0">
              <a:buNone/>
              <a:defRPr sz="6082" b="1"/>
            </a:lvl8pPr>
            <a:lvl9pPr marL="135867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5292"/>
      </p:ext>
    </p:extLst>
  </p:cSld>
  <p:clrMapOvr>
    <a:masterClrMapping/>
  </p:clrMapOvr>
  <p:transition/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75695"/>
      </p:ext>
    </p:extLst>
  </p:cSld>
  <p:clrMapOvr>
    <a:masterClrMapping/>
  </p:clrMapOvr>
  <p:transition/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00940"/>
      </p:ext>
    </p:extLst>
  </p:cSld>
  <p:clrMapOvr>
    <a:masterClrMapping/>
  </p:clrMapOvr>
  <p:transition/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6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8339" indent="0">
              <a:buNone/>
              <a:defRPr sz="4583"/>
            </a:lvl2pPr>
            <a:lvl3pPr marL="3396691" indent="0">
              <a:buNone/>
              <a:defRPr sz="3747"/>
            </a:lvl3pPr>
            <a:lvl4pPr marL="5095029" indent="0">
              <a:buNone/>
              <a:defRPr sz="3333"/>
            </a:lvl4pPr>
            <a:lvl5pPr marL="6793371" indent="0">
              <a:buNone/>
              <a:defRPr sz="3333"/>
            </a:lvl5pPr>
            <a:lvl6pPr marL="8491717" indent="0">
              <a:buNone/>
              <a:defRPr sz="3333"/>
            </a:lvl6pPr>
            <a:lvl7pPr marL="10190069" indent="0">
              <a:buNone/>
              <a:defRPr sz="3333"/>
            </a:lvl7pPr>
            <a:lvl8pPr marL="11888399" indent="0">
              <a:buNone/>
              <a:defRPr sz="3333"/>
            </a:lvl8pPr>
            <a:lvl9pPr marL="135867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7386"/>
      </p:ext>
    </p:extLst>
  </p:cSld>
  <p:clrMapOvr>
    <a:masterClrMapping/>
  </p:clrMapOvr>
  <p:transition/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8339" indent="0">
              <a:buNone/>
              <a:defRPr sz="10415"/>
            </a:lvl2pPr>
            <a:lvl3pPr marL="3396691" indent="0">
              <a:buNone/>
              <a:defRPr sz="8997"/>
            </a:lvl3pPr>
            <a:lvl4pPr marL="5095029" indent="0">
              <a:buNone/>
              <a:defRPr sz="7499"/>
            </a:lvl4pPr>
            <a:lvl5pPr marL="6793371" indent="0">
              <a:buNone/>
              <a:defRPr sz="7499"/>
            </a:lvl5pPr>
            <a:lvl6pPr marL="8491717" indent="0">
              <a:buNone/>
              <a:defRPr sz="7499"/>
            </a:lvl6pPr>
            <a:lvl7pPr marL="10190069" indent="0">
              <a:buNone/>
              <a:defRPr sz="7499"/>
            </a:lvl7pPr>
            <a:lvl8pPr marL="11888399" indent="0">
              <a:buNone/>
              <a:defRPr sz="7499"/>
            </a:lvl8pPr>
            <a:lvl9pPr marL="135867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8339" indent="0">
              <a:buNone/>
              <a:defRPr sz="4583"/>
            </a:lvl2pPr>
            <a:lvl3pPr marL="3396691" indent="0">
              <a:buNone/>
              <a:defRPr sz="3747"/>
            </a:lvl3pPr>
            <a:lvl4pPr marL="5095029" indent="0">
              <a:buNone/>
              <a:defRPr sz="3333"/>
            </a:lvl4pPr>
            <a:lvl5pPr marL="6793371" indent="0">
              <a:buNone/>
              <a:defRPr sz="3333"/>
            </a:lvl5pPr>
            <a:lvl6pPr marL="8491717" indent="0">
              <a:buNone/>
              <a:defRPr sz="3333"/>
            </a:lvl6pPr>
            <a:lvl7pPr marL="10190069" indent="0">
              <a:buNone/>
              <a:defRPr sz="3333"/>
            </a:lvl7pPr>
            <a:lvl8pPr marL="11888399" indent="0">
              <a:buNone/>
              <a:defRPr sz="3333"/>
            </a:lvl8pPr>
            <a:lvl9pPr marL="135867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44454"/>
      </p:ext>
    </p:extLst>
  </p:cSld>
  <p:clrMapOvr>
    <a:masterClrMapping/>
  </p:clrMapOvr>
  <p:transition/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1596"/>
      </p:ext>
    </p:extLst>
  </p:cSld>
  <p:clrMapOvr>
    <a:masterClrMapping/>
  </p:clrMapOvr>
  <p:transition/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43106"/>
      </p:ext>
    </p:extLst>
  </p:cSld>
  <p:clrMapOvr>
    <a:masterClrMapping/>
  </p:clrMapOvr>
  <p:transition/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634" tIns="169853" rIns="339634" bIns="169853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56762"/>
      </p:ext>
    </p:extLst>
  </p:cSld>
  <p:clrMapOvr>
    <a:masterClrMapping/>
  </p:clrMapOvr>
  <p:transition/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3758"/>
      </p:ext>
    </p:extLst>
  </p:cSld>
  <p:clrMapOvr>
    <a:masterClrMapping/>
  </p:clrMapOvr>
  <p:transition/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97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4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7873" indent="0">
              <a:buNone/>
              <a:defRPr sz="6914"/>
            </a:lvl2pPr>
            <a:lvl3pPr marL="3395758" indent="0">
              <a:buNone/>
              <a:defRPr sz="6082"/>
            </a:lvl3pPr>
            <a:lvl4pPr marL="5093627" indent="0">
              <a:buNone/>
              <a:defRPr sz="5249"/>
            </a:lvl4pPr>
            <a:lvl5pPr marL="6791505" indent="0">
              <a:buNone/>
              <a:defRPr sz="5249"/>
            </a:lvl5pPr>
            <a:lvl6pPr marL="8489381" indent="0">
              <a:buNone/>
              <a:defRPr sz="5249"/>
            </a:lvl6pPr>
            <a:lvl7pPr marL="10187265" indent="0">
              <a:buNone/>
              <a:defRPr sz="5249"/>
            </a:lvl7pPr>
            <a:lvl8pPr marL="11885132" indent="0">
              <a:buNone/>
              <a:defRPr sz="5249"/>
            </a:lvl8pPr>
            <a:lvl9pPr marL="1358300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8776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95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2193" indent="0">
              <a:buNone/>
              <a:defRPr sz="6082"/>
            </a:lvl2pPr>
            <a:lvl3pPr marL="3104373" indent="0">
              <a:buNone/>
              <a:defRPr sz="5249"/>
            </a:lvl3pPr>
            <a:lvl4pPr marL="4656564" indent="0">
              <a:buNone/>
              <a:defRPr sz="4833"/>
            </a:lvl4pPr>
            <a:lvl5pPr marL="6208746" indent="0">
              <a:buNone/>
              <a:defRPr sz="4833"/>
            </a:lvl5pPr>
            <a:lvl6pPr marL="7760936" indent="0">
              <a:buNone/>
              <a:defRPr sz="4833"/>
            </a:lvl6pPr>
            <a:lvl7pPr marL="9313119" indent="0">
              <a:buNone/>
              <a:defRPr sz="4833"/>
            </a:lvl7pPr>
            <a:lvl8pPr marL="10865313" indent="0">
              <a:buNone/>
              <a:defRPr sz="4833"/>
            </a:lvl8pPr>
            <a:lvl9pPr marL="1241748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37053"/>
      </p:ext>
    </p:extLst>
  </p:cSld>
  <p:clrMapOvr>
    <a:masterClrMapping/>
  </p:clrMapOvr>
  <p:transition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76722"/>
      </p:ext>
    </p:extLst>
  </p:cSld>
  <p:clrMapOvr>
    <a:masterClrMapping/>
  </p:clrMapOvr>
  <p:transition/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873" indent="0">
              <a:buNone/>
              <a:defRPr sz="7499" b="1"/>
            </a:lvl2pPr>
            <a:lvl3pPr marL="3395758" indent="0">
              <a:buNone/>
              <a:defRPr sz="6914" b="1"/>
            </a:lvl3pPr>
            <a:lvl4pPr marL="5093627" indent="0">
              <a:buNone/>
              <a:defRPr sz="6082" b="1"/>
            </a:lvl4pPr>
            <a:lvl5pPr marL="6791505" indent="0">
              <a:buNone/>
              <a:defRPr sz="6082" b="1"/>
            </a:lvl5pPr>
            <a:lvl6pPr marL="8489381" indent="0">
              <a:buNone/>
              <a:defRPr sz="6082" b="1"/>
            </a:lvl6pPr>
            <a:lvl7pPr marL="10187265" indent="0">
              <a:buNone/>
              <a:defRPr sz="6082" b="1"/>
            </a:lvl7pPr>
            <a:lvl8pPr marL="11885132" indent="0">
              <a:buNone/>
              <a:defRPr sz="6082" b="1"/>
            </a:lvl8pPr>
            <a:lvl9pPr marL="135830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873" indent="0">
              <a:buNone/>
              <a:defRPr sz="7499" b="1"/>
            </a:lvl2pPr>
            <a:lvl3pPr marL="3395758" indent="0">
              <a:buNone/>
              <a:defRPr sz="6914" b="1"/>
            </a:lvl3pPr>
            <a:lvl4pPr marL="5093627" indent="0">
              <a:buNone/>
              <a:defRPr sz="6082" b="1"/>
            </a:lvl4pPr>
            <a:lvl5pPr marL="6791505" indent="0">
              <a:buNone/>
              <a:defRPr sz="6082" b="1"/>
            </a:lvl5pPr>
            <a:lvl6pPr marL="8489381" indent="0">
              <a:buNone/>
              <a:defRPr sz="6082" b="1"/>
            </a:lvl6pPr>
            <a:lvl7pPr marL="10187265" indent="0">
              <a:buNone/>
              <a:defRPr sz="6082" b="1"/>
            </a:lvl7pPr>
            <a:lvl8pPr marL="11885132" indent="0">
              <a:buNone/>
              <a:defRPr sz="6082" b="1"/>
            </a:lvl8pPr>
            <a:lvl9pPr marL="135830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1964"/>
      </p:ext>
    </p:extLst>
  </p:cSld>
  <p:clrMapOvr>
    <a:masterClrMapping/>
  </p:clrMapOvr>
  <p:transition/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7969"/>
      </p:ext>
    </p:extLst>
  </p:cSld>
  <p:clrMapOvr>
    <a:masterClrMapping/>
  </p:clrMapOvr>
  <p:transition/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01118"/>
      </p:ext>
    </p:extLst>
  </p:cSld>
  <p:clrMapOvr>
    <a:masterClrMapping/>
  </p:clrMapOvr>
  <p:transition/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86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7873" indent="0">
              <a:buNone/>
              <a:defRPr sz="4583"/>
            </a:lvl2pPr>
            <a:lvl3pPr marL="3395758" indent="0">
              <a:buNone/>
              <a:defRPr sz="3747"/>
            </a:lvl3pPr>
            <a:lvl4pPr marL="5093627" indent="0">
              <a:buNone/>
              <a:defRPr sz="3333"/>
            </a:lvl4pPr>
            <a:lvl5pPr marL="6791505" indent="0">
              <a:buNone/>
              <a:defRPr sz="3333"/>
            </a:lvl5pPr>
            <a:lvl6pPr marL="8489381" indent="0">
              <a:buNone/>
              <a:defRPr sz="3333"/>
            </a:lvl6pPr>
            <a:lvl7pPr marL="10187265" indent="0">
              <a:buNone/>
              <a:defRPr sz="3333"/>
            </a:lvl7pPr>
            <a:lvl8pPr marL="11885132" indent="0">
              <a:buNone/>
              <a:defRPr sz="3333"/>
            </a:lvl8pPr>
            <a:lvl9pPr marL="135830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8950"/>
      </p:ext>
    </p:extLst>
  </p:cSld>
  <p:clrMapOvr>
    <a:masterClrMapping/>
  </p:clrMapOvr>
  <p:transition/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7873" indent="0">
              <a:buNone/>
              <a:defRPr sz="10415"/>
            </a:lvl2pPr>
            <a:lvl3pPr marL="3395758" indent="0">
              <a:buNone/>
              <a:defRPr sz="8997"/>
            </a:lvl3pPr>
            <a:lvl4pPr marL="5093627" indent="0">
              <a:buNone/>
              <a:defRPr sz="7499"/>
            </a:lvl4pPr>
            <a:lvl5pPr marL="6791505" indent="0">
              <a:buNone/>
              <a:defRPr sz="7499"/>
            </a:lvl5pPr>
            <a:lvl6pPr marL="8489381" indent="0">
              <a:buNone/>
              <a:defRPr sz="7499"/>
            </a:lvl6pPr>
            <a:lvl7pPr marL="10187265" indent="0">
              <a:buNone/>
              <a:defRPr sz="7499"/>
            </a:lvl7pPr>
            <a:lvl8pPr marL="11885132" indent="0">
              <a:buNone/>
              <a:defRPr sz="7499"/>
            </a:lvl8pPr>
            <a:lvl9pPr marL="1358300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7873" indent="0">
              <a:buNone/>
              <a:defRPr sz="4583"/>
            </a:lvl2pPr>
            <a:lvl3pPr marL="3395758" indent="0">
              <a:buNone/>
              <a:defRPr sz="3747"/>
            </a:lvl3pPr>
            <a:lvl4pPr marL="5093627" indent="0">
              <a:buNone/>
              <a:defRPr sz="3333"/>
            </a:lvl4pPr>
            <a:lvl5pPr marL="6791505" indent="0">
              <a:buNone/>
              <a:defRPr sz="3333"/>
            </a:lvl5pPr>
            <a:lvl6pPr marL="8489381" indent="0">
              <a:buNone/>
              <a:defRPr sz="3333"/>
            </a:lvl6pPr>
            <a:lvl7pPr marL="10187265" indent="0">
              <a:buNone/>
              <a:defRPr sz="3333"/>
            </a:lvl7pPr>
            <a:lvl8pPr marL="11885132" indent="0">
              <a:buNone/>
              <a:defRPr sz="3333"/>
            </a:lvl8pPr>
            <a:lvl9pPr marL="135830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59640"/>
      </p:ext>
    </p:extLst>
  </p:cSld>
  <p:clrMapOvr>
    <a:masterClrMapping/>
  </p:clrMapOvr>
  <p:transition/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589"/>
      </p:ext>
    </p:extLst>
  </p:cSld>
  <p:clrMapOvr>
    <a:masterClrMapping/>
  </p:clrMapOvr>
  <p:transition/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7518"/>
      </p:ext>
    </p:extLst>
  </p:cSld>
  <p:clrMapOvr>
    <a:masterClrMapping/>
  </p:clrMapOvr>
  <p:transition/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541" tIns="169807" rIns="339541" bIns="1698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00436"/>
      </p:ext>
    </p:extLst>
  </p:cSld>
  <p:clrMapOvr>
    <a:masterClrMapping/>
  </p:clrMapOvr>
  <p:transition/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3806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17963"/>
      </p:ext>
    </p:extLst>
  </p:cSld>
  <p:clrMapOvr>
    <a:masterClrMapping/>
  </p:clrMapOvr>
  <p:transition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1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5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7404" indent="0">
              <a:buNone/>
              <a:defRPr sz="6914"/>
            </a:lvl2pPr>
            <a:lvl3pPr marL="3394825" indent="0">
              <a:buNone/>
              <a:defRPr sz="6082"/>
            </a:lvl3pPr>
            <a:lvl4pPr marL="5092226" indent="0">
              <a:buNone/>
              <a:defRPr sz="5249"/>
            </a:lvl4pPr>
            <a:lvl5pPr marL="6789639" indent="0">
              <a:buNone/>
              <a:defRPr sz="5249"/>
            </a:lvl5pPr>
            <a:lvl6pPr marL="8487047" indent="0">
              <a:buNone/>
              <a:defRPr sz="5249"/>
            </a:lvl6pPr>
            <a:lvl7pPr marL="10184464" indent="0">
              <a:buNone/>
              <a:defRPr sz="5249"/>
            </a:lvl7pPr>
            <a:lvl8pPr marL="11881862" indent="0">
              <a:buNone/>
              <a:defRPr sz="5249"/>
            </a:lvl8pPr>
            <a:lvl9pPr marL="135792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7771"/>
      </p:ext>
    </p:extLst>
  </p:cSld>
  <p:clrMapOvr>
    <a:masterClrMapping/>
  </p:clrMapOvr>
  <p:transition/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06285"/>
      </p:ext>
    </p:extLst>
  </p:cSld>
  <p:clrMapOvr>
    <a:masterClrMapping/>
  </p:clrMapOvr>
  <p:transition/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404" indent="0">
              <a:buNone/>
              <a:defRPr sz="7499" b="1"/>
            </a:lvl2pPr>
            <a:lvl3pPr marL="3394825" indent="0">
              <a:buNone/>
              <a:defRPr sz="6914" b="1"/>
            </a:lvl3pPr>
            <a:lvl4pPr marL="5092226" indent="0">
              <a:buNone/>
              <a:defRPr sz="6082" b="1"/>
            </a:lvl4pPr>
            <a:lvl5pPr marL="6789639" indent="0">
              <a:buNone/>
              <a:defRPr sz="6082" b="1"/>
            </a:lvl5pPr>
            <a:lvl6pPr marL="8487047" indent="0">
              <a:buNone/>
              <a:defRPr sz="6082" b="1"/>
            </a:lvl6pPr>
            <a:lvl7pPr marL="10184464" indent="0">
              <a:buNone/>
              <a:defRPr sz="6082" b="1"/>
            </a:lvl7pPr>
            <a:lvl8pPr marL="11881862" indent="0">
              <a:buNone/>
              <a:defRPr sz="6082" b="1"/>
            </a:lvl8pPr>
            <a:lvl9pPr marL="135792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404" indent="0">
              <a:buNone/>
              <a:defRPr sz="7499" b="1"/>
            </a:lvl2pPr>
            <a:lvl3pPr marL="3394825" indent="0">
              <a:buNone/>
              <a:defRPr sz="6914" b="1"/>
            </a:lvl3pPr>
            <a:lvl4pPr marL="5092226" indent="0">
              <a:buNone/>
              <a:defRPr sz="6082" b="1"/>
            </a:lvl4pPr>
            <a:lvl5pPr marL="6789639" indent="0">
              <a:buNone/>
              <a:defRPr sz="6082" b="1"/>
            </a:lvl5pPr>
            <a:lvl6pPr marL="8487047" indent="0">
              <a:buNone/>
              <a:defRPr sz="6082" b="1"/>
            </a:lvl6pPr>
            <a:lvl7pPr marL="10184464" indent="0">
              <a:buNone/>
              <a:defRPr sz="6082" b="1"/>
            </a:lvl7pPr>
            <a:lvl8pPr marL="11881862" indent="0">
              <a:buNone/>
              <a:defRPr sz="6082" b="1"/>
            </a:lvl8pPr>
            <a:lvl9pPr marL="135792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65854"/>
      </p:ext>
    </p:extLst>
  </p:cSld>
  <p:clrMapOvr>
    <a:masterClrMapping/>
  </p:clrMapOvr>
  <p:transition/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33283"/>
      </p:ext>
    </p:extLst>
  </p:cSld>
  <p:clrMapOvr>
    <a:masterClrMapping/>
  </p:clrMapOvr>
  <p:transition/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750"/>
      </p:ext>
    </p:extLst>
  </p:cSld>
  <p:clrMapOvr>
    <a:masterClrMapping/>
  </p:clrMapOvr>
  <p:transition/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93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7404" indent="0">
              <a:buNone/>
              <a:defRPr sz="4583"/>
            </a:lvl2pPr>
            <a:lvl3pPr marL="3394825" indent="0">
              <a:buNone/>
              <a:defRPr sz="3747"/>
            </a:lvl3pPr>
            <a:lvl4pPr marL="5092226" indent="0">
              <a:buNone/>
              <a:defRPr sz="3333"/>
            </a:lvl4pPr>
            <a:lvl5pPr marL="6789639" indent="0">
              <a:buNone/>
              <a:defRPr sz="3333"/>
            </a:lvl5pPr>
            <a:lvl6pPr marL="8487047" indent="0">
              <a:buNone/>
              <a:defRPr sz="3333"/>
            </a:lvl6pPr>
            <a:lvl7pPr marL="10184464" indent="0">
              <a:buNone/>
              <a:defRPr sz="3333"/>
            </a:lvl7pPr>
            <a:lvl8pPr marL="11881862" indent="0">
              <a:buNone/>
              <a:defRPr sz="3333"/>
            </a:lvl8pPr>
            <a:lvl9pPr marL="135792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9522"/>
      </p:ext>
    </p:extLst>
  </p:cSld>
  <p:clrMapOvr>
    <a:masterClrMapping/>
  </p:clrMapOvr>
  <p:transition/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7404" indent="0">
              <a:buNone/>
              <a:defRPr sz="10415"/>
            </a:lvl2pPr>
            <a:lvl3pPr marL="3394825" indent="0">
              <a:buNone/>
              <a:defRPr sz="8997"/>
            </a:lvl3pPr>
            <a:lvl4pPr marL="5092226" indent="0">
              <a:buNone/>
              <a:defRPr sz="7499"/>
            </a:lvl4pPr>
            <a:lvl5pPr marL="6789639" indent="0">
              <a:buNone/>
              <a:defRPr sz="7499"/>
            </a:lvl5pPr>
            <a:lvl6pPr marL="8487047" indent="0">
              <a:buNone/>
              <a:defRPr sz="7499"/>
            </a:lvl6pPr>
            <a:lvl7pPr marL="10184464" indent="0">
              <a:buNone/>
              <a:defRPr sz="7499"/>
            </a:lvl7pPr>
            <a:lvl8pPr marL="11881862" indent="0">
              <a:buNone/>
              <a:defRPr sz="7499"/>
            </a:lvl8pPr>
            <a:lvl9pPr marL="135792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7404" indent="0">
              <a:buNone/>
              <a:defRPr sz="4583"/>
            </a:lvl2pPr>
            <a:lvl3pPr marL="3394825" indent="0">
              <a:buNone/>
              <a:defRPr sz="3747"/>
            </a:lvl3pPr>
            <a:lvl4pPr marL="5092226" indent="0">
              <a:buNone/>
              <a:defRPr sz="3333"/>
            </a:lvl4pPr>
            <a:lvl5pPr marL="6789639" indent="0">
              <a:buNone/>
              <a:defRPr sz="3333"/>
            </a:lvl5pPr>
            <a:lvl6pPr marL="8487047" indent="0">
              <a:buNone/>
              <a:defRPr sz="3333"/>
            </a:lvl6pPr>
            <a:lvl7pPr marL="10184464" indent="0">
              <a:buNone/>
              <a:defRPr sz="3333"/>
            </a:lvl7pPr>
            <a:lvl8pPr marL="11881862" indent="0">
              <a:buNone/>
              <a:defRPr sz="3333"/>
            </a:lvl8pPr>
            <a:lvl9pPr marL="135792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14324"/>
      </p:ext>
    </p:extLst>
  </p:cSld>
  <p:clrMapOvr>
    <a:masterClrMapping/>
  </p:clrMapOvr>
  <p:transition/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41474"/>
      </p:ext>
    </p:extLst>
  </p:cSld>
  <p:clrMapOvr>
    <a:masterClrMapping/>
  </p:clrMapOvr>
  <p:transition/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02951"/>
      </p:ext>
    </p:extLst>
  </p:cSld>
  <p:clrMapOvr>
    <a:masterClrMapping/>
  </p:clrMapOvr>
  <p:transition/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447" tIns="169761" rIns="339447" bIns="16976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438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193" indent="0">
              <a:buNone/>
              <a:defRPr sz="6914" b="1"/>
            </a:lvl2pPr>
            <a:lvl3pPr marL="3104373" indent="0">
              <a:buNone/>
              <a:defRPr sz="6082" b="1"/>
            </a:lvl3pPr>
            <a:lvl4pPr marL="4656564" indent="0">
              <a:buNone/>
              <a:defRPr sz="5249" b="1"/>
            </a:lvl4pPr>
            <a:lvl5pPr marL="6208746" indent="0">
              <a:buNone/>
              <a:defRPr sz="5249" b="1"/>
            </a:lvl5pPr>
            <a:lvl6pPr marL="7760936" indent="0">
              <a:buNone/>
              <a:defRPr sz="5249" b="1"/>
            </a:lvl6pPr>
            <a:lvl7pPr marL="9313119" indent="0">
              <a:buNone/>
              <a:defRPr sz="5249" b="1"/>
            </a:lvl7pPr>
            <a:lvl8pPr marL="10865313" indent="0">
              <a:buNone/>
              <a:defRPr sz="5249" b="1"/>
            </a:lvl8pPr>
            <a:lvl9pPr marL="124174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193" indent="0">
              <a:buNone/>
              <a:defRPr sz="6914" b="1"/>
            </a:lvl2pPr>
            <a:lvl3pPr marL="3104373" indent="0">
              <a:buNone/>
              <a:defRPr sz="6082" b="1"/>
            </a:lvl3pPr>
            <a:lvl4pPr marL="4656564" indent="0">
              <a:buNone/>
              <a:defRPr sz="5249" b="1"/>
            </a:lvl4pPr>
            <a:lvl5pPr marL="6208746" indent="0">
              <a:buNone/>
              <a:defRPr sz="5249" b="1"/>
            </a:lvl5pPr>
            <a:lvl6pPr marL="7760936" indent="0">
              <a:buNone/>
              <a:defRPr sz="5249" b="1"/>
            </a:lvl6pPr>
            <a:lvl7pPr marL="9313119" indent="0">
              <a:buNone/>
              <a:defRPr sz="5249" b="1"/>
            </a:lvl7pPr>
            <a:lvl8pPr marL="10865313" indent="0">
              <a:buNone/>
              <a:defRPr sz="5249" b="1"/>
            </a:lvl8pPr>
            <a:lvl9pPr marL="124174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08230"/>
      </p:ext>
    </p:extLst>
  </p:cSld>
  <p:clrMapOvr>
    <a:masterClrMapping/>
  </p:clrMapOvr>
  <p:transition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87220"/>
      </p:ext>
    </p:extLst>
  </p:cSld>
  <p:clrMapOvr>
    <a:masterClrMapping/>
  </p:clrMapOvr>
  <p:transition/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2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5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938" indent="0">
              <a:buNone/>
              <a:defRPr sz="6914"/>
            </a:lvl2pPr>
            <a:lvl3pPr marL="3393891" indent="0">
              <a:buNone/>
              <a:defRPr sz="6082"/>
            </a:lvl3pPr>
            <a:lvl4pPr marL="5090824" indent="0">
              <a:buNone/>
              <a:defRPr sz="5249"/>
            </a:lvl4pPr>
            <a:lvl5pPr marL="6787770" indent="0">
              <a:buNone/>
              <a:defRPr sz="5249"/>
            </a:lvl5pPr>
            <a:lvl6pPr marL="8484711" indent="0">
              <a:buNone/>
              <a:defRPr sz="5249"/>
            </a:lvl6pPr>
            <a:lvl7pPr marL="10181664" indent="0">
              <a:buNone/>
              <a:defRPr sz="5249"/>
            </a:lvl7pPr>
            <a:lvl8pPr marL="11878593" indent="0">
              <a:buNone/>
              <a:defRPr sz="5249"/>
            </a:lvl8pPr>
            <a:lvl9pPr marL="1357553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79070"/>
      </p:ext>
    </p:extLst>
  </p:cSld>
  <p:clrMapOvr>
    <a:masterClrMapping/>
  </p:clrMapOvr>
  <p:transition/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86981"/>
      </p:ext>
    </p:extLst>
  </p:cSld>
  <p:clrMapOvr>
    <a:masterClrMapping/>
  </p:clrMapOvr>
  <p:transition/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938" indent="0">
              <a:buNone/>
              <a:defRPr sz="7499" b="1"/>
            </a:lvl2pPr>
            <a:lvl3pPr marL="3393891" indent="0">
              <a:buNone/>
              <a:defRPr sz="6914" b="1"/>
            </a:lvl3pPr>
            <a:lvl4pPr marL="5090824" indent="0">
              <a:buNone/>
              <a:defRPr sz="6082" b="1"/>
            </a:lvl4pPr>
            <a:lvl5pPr marL="6787770" indent="0">
              <a:buNone/>
              <a:defRPr sz="6082" b="1"/>
            </a:lvl5pPr>
            <a:lvl6pPr marL="8484711" indent="0">
              <a:buNone/>
              <a:defRPr sz="6082" b="1"/>
            </a:lvl6pPr>
            <a:lvl7pPr marL="10181664" indent="0">
              <a:buNone/>
              <a:defRPr sz="6082" b="1"/>
            </a:lvl7pPr>
            <a:lvl8pPr marL="11878593" indent="0">
              <a:buNone/>
              <a:defRPr sz="6082" b="1"/>
            </a:lvl8pPr>
            <a:lvl9pPr marL="135755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938" indent="0">
              <a:buNone/>
              <a:defRPr sz="7499" b="1"/>
            </a:lvl2pPr>
            <a:lvl3pPr marL="3393891" indent="0">
              <a:buNone/>
              <a:defRPr sz="6914" b="1"/>
            </a:lvl3pPr>
            <a:lvl4pPr marL="5090824" indent="0">
              <a:buNone/>
              <a:defRPr sz="6082" b="1"/>
            </a:lvl4pPr>
            <a:lvl5pPr marL="6787770" indent="0">
              <a:buNone/>
              <a:defRPr sz="6082" b="1"/>
            </a:lvl5pPr>
            <a:lvl6pPr marL="8484711" indent="0">
              <a:buNone/>
              <a:defRPr sz="6082" b="1"/>
            </a:lvl6pPr>
            <a:lvl7pPr marL="10181664" indent="0">
              <a:buNone/>
              <a:defRPr sz="6082" b="1"/>
            </a:lvl7pPr>
            <a:lvl8pPr marL="11878593" indent="0">
              <a:buNone/>
              <a:defRPr sz="6082" b="1"/>
            </a:lvl8pPr>
            <a:lvl9pPr marL="135755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84819"/>
      </p:ext>
    </p:extLst>
  </p:cSld>
  <p:clrMapOvr>
    <a:masterClrMapping/>
  </p:clrMapOvr>
  <p:transition/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546"/>
      </p:ext>
    </p:extLst>
  </p:cSld>
  <p:clrMapOvr>
    <a:masterClrMapping/>
  </p:clrMapOvr>
  <p:transition/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95339"/>
      </p:ext>
    </p:extLst>
  </p:cSld>
  <p:clrMapOvr>
    <a:masterClrMapping/>
  </p:clrMapOvr>
  <p:transition/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0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6938" indent="0">
              <a:buNone/>
              <a:defRPr sz="4583"/>
            </a:lvl2pPr>
            <a:lvl3pPr marL="3393891" indent="0">
              <a:buNone/>
              <a:defRPr sz="3747"/>
            </a:lvl3pPr>
            <a:lvl4pPr marL="5090824" indent="0">
              <a:buNone/>
              <a:defRPr sz="3333"/>
            </a:lvl4pPr>
            <a:lvl5pPr marL="6787770" indent="0">
              <a:buNone/>
              <a:defRPr sz="3333"/>
            </a:lvl5pPr>
            <a:lvl6pPr marL="8484711" indent="0">
              <a:buNone/>
              <a:defRPr sz="3333"/>
            </a:lvl6pPr>
            <a:lvl7pPr marL="10181664" indent="0">
              <a:buNone/>
              <a:defRPr sz="3333"/>
            </a:lvl7pPr>
            <a:lvl8pPr marL="11878593" indent="0">
              <a:buNone/>
              <a:defRPr sz="3333"/>
            </a:lvl8pPr>
            <a:lvl9pPr marL="135755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6925"/>
      </p:ext>
    </p:extLst>
  </p:cSld>
  <p:clrMapOvr>
    <a:masterClrMapping/>
  </p:clrMapOvr>
  <p:transition/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6938" indent="0">
              <a:buNone/>
              <a:defRPr sz="10415"/>
            </a:lvl2pPr>
            <a:lvl3pPr marL="3393891" indent="0">
              <a:buNone/>
              <a:defRPr sz="8997"/>
            </a:lvl3pPr>
            <a:lvl4pPr marL="5090824" indent="0">
              <a:buNone/>
              <a:defRPr sz="7499"/>
            </a:lvl4pPr>
            <a:lvl5pPr marL="6787770" indent="0">
              <a:buNone/>
              <a:defRPr sz="7499"/>
            </a:lvl5pPr>
            <a:lvl6pPr marL="8484711" indent="0">
              <a:buNone/>
              <a:defRPr sz="7499"/>
            </a:lvl6pPr>
            <a:lvl7pPr marL="10181664" indent="0">
              <a:buNone/>
              <a:defRPr sz="7499"/>
            </a:lvl7pPr>
            <a:lvl8pPr marL="11878593" indent="0">
              <a:buNone/>
              <a:defRPr sz="7499"/>
            </a:lvl8pPr>
            <a:lvl9pPr marL="1357553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6938" indent="0">
              <a:buNone/>
              <a:defRPr sz="4583"/>
            </a:lvl2pPr>
            <a:lvl3pPr marL="3393891" indent="0">
              <a:buNone/>
              <a:defRPr sz="3747"/>
            </a:lvl3pPr>
            <a:lvl4pPr marL="5090824" indent="0">
              <a:buNone/>
              <a:defRPr sz="3333"/>
            </a:lvl4pPr>
            <a:lvl5pPr marL="6787770" indent="0">
              <a:buNone/>
              <a:defRPr sz="3333"/>
            </a:lvl5pPr>
            <a:lvl6pPr marL="8484711" indent="0">
              <a:buNone/>
              <a:defRPr sz="3333"/>
            </a:lvl6pPr>
            <a:lvl7pPr marL="10181664" indent="0">
              <a:buNone/>
              <a:defRPr sz="3333"/>
            </a:lvl7pPr>
            <a:lvl8pPr marL="11878593" indent="0">
              <a:buNone/>
              <a:defRPr sz="3333"/>
            </a:lvl8pPr>
            <a:lvl9pPr marL="135755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16118"/>
      </p:ext>
    </p:extLst>
  </p:cSld>
  <p:clrMapOvr>
    <a:masterClrMapping/>
  </p:clrMapOvr>
  <p:transition/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155"/>
      </p:ext>
    </p:extLst>
  </p:cSld>
  <p:clrMapOvr>
    <a:masterClrMapping/>
  </p:clrMapOvr>
  <p:transition/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8166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27528"/>
      </p:ext>
    </p:extLst>
  </p:cSld>
  <p:clrMapOvr>
    <a:masterClrMapping/>
  </p:clrMapOvr>
  <p:transition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353" tIns="169718" rIns="339353" bIns="169718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54283"/>
      </p:ext>
    </p:extLst>
  </p:cSld>
  <p:clrMapOvr>
    <a:masterClrMapping/>
  </p:clrMapOvr>
  <p:transition/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43753"/>
      </p:ext>
    </p:extLst>
  </p:cSld>
  <p:clrMapOvr>
    <a:masterClrMapping/>
  </p:clrMapOvr>
  <p:transition/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3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5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467" indent="0">
              <a:buNone/>
              <a:defRPr sz="6914"/>
            </a:lvl2pPr>
            <a:lvl3pPr marL="3392956" indent="0">
              <a:buNone/>
              <a:defRPr sz="6082"/>
            </a:lvl3pPr>
            <a:lvl4pPr marL="5089422" indent="0">
              <a:buNone/>
              <a:defRPr sz="5249"/>
            </a:lvl4pPr>
            <a:lvl5pPr marL="6785904" indent="0">
              <a:buNone/>
              <a:defRPr sz="5249"/>
            </a:lvl5pPr>
            <a:lvl6pPr marL="8482375" indent="0">
              <a:buNone/>
              <a:defRPr sz="5249"/>
            </a:lvl6pPr>
            <a:lvl7pPr marL="10178867" indent="0">
              <a:buNone/>
              <a:defRPr sz="5249"/>
            </a:lvl7pPr>
            <a:lvl8pPr marL="11875325" indent="0">
              <a:buNone/>
              <a:defRPr sz="5249"/>
            </a:lvl8pPr>
            <a:lvl9pPr marL="1357180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55254"/>
      </p:ext>
    </p:extLst>
  </p:cSld>
  <p:clrMapOvr>
    <a:masterClrMapping/>
  </p:clrMapOvr>
  <p:transition/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89162"/>
      </p:ext>
    </p:extLst>
  </p:cSld>
  <p:clrMapOvr>
    <a:masterClrMapping/>
  </p:clrMapOvr>
  <p:transition/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467" indent="0">
              <a:buNone/>
              <a:defRPr sz="7499" b="1"/>
            </a:lvl2pPr>
            <a:lvl3pPr marL="3392956" indent="0">
              <a:buNone/>
              <a:defRPr sz="6914" b="1"/>
            </a:lvl3pPr>
            <a:lvl4pPr marL="5089422" indent="0">
              <a:buNone/>
              <a:defRPr sz="6082" b="1"/>
            </a:lvl4pPr>
            <a:lvl5pPr marL="6785904" indent="0">
              <a:buNone/>
              <a:defRPr sz="6082" b="1"/>
            </a:lvl5pPr>
            <a:lvl6pPr marL="8482375" indent="0">
              <a:buNone/>
              <a:defRPr sz="6082" b="1"/>
            </a:lvl6pPr>
            <a:lvl7pPr marL="10178867" indent="0">
              <a:buNone/>
              <a:defRPr sz="6082" b="1"/>
            </a:lvl7pPr>
            <a:lvl8pPr marL="11875325" indent="0">
              <a:buNone/>
              <a:defRPr sz="6082" b="1"/>
            </a:lvl8pPr>
            <a:lvl9pPr marL="1357180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467" indent="0">
              <a:buNone/>
              <a:defRPr sz="7499" b="1"/>
            </a:lvl2pPr>
            <a:lvl3pPr marL="3392956" indent="0">
              <a:buNone/>
              <a:defRPr sz="6914" b="1"/>
            </a:lvl3pPr>
            <a:lvl4pPr marL="5089422" indent="0">
              <a:buNone/>
              <a:defRPr sz="6082" b="1"/>
            </a:lvl4pPr>
            <a:lvl5pPr marL="6785904" indent="0">
              <a:buNone/>
              <a:defRPr sz="6082" b="1"/>
            </a:lvl5pPr>
            <a:lvl6pPr marL="8482375" indent="0">
              <a:buNone/>
              <a:defRPr sz="6082" b="1"/>
            </a:lvl6pPr>
            <a:lvl7pPr marL="10178867" indent="0">
              <a:buNone/>
              <a:defRPr sz="6082" b="1"/>
            </a:lvl7pPr>
            <a:lvl8pPr marL="11875325" indent="0">
              <a:buNone/>
              <a:defRPr sz="6082" b="1"/>
            </a:lvl8pPr>
            <a:lvl9pPr marL="1357180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96090"/>
      </p:ext>
    </p:extLst>
  </p:cSld>
  <p:clrMapOvr>
    <a:masterClrMapping/>
  </p:clrMapOvr>
  <p:transition/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56897"/>
      </p:ext>
    </p:extLst>
  </p:cSld>
  <p:clrMapOvr>
    <a:masterClrMapping/>
  </p:clrMapOvr>
  <p:transition/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01116"/>
      </p:ext>
    </p:extLst>
  </p:cSld>
  <p:clrMapOvr>
    <a:masterClrMapping/>
  </p:clrMapOvr>
  <p:transition/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22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6467" indent="0">
              <a:buNone/>
              <a:defRPr sz="4583"/>
            </a:lvl2pPr>
            <a:lvl3pPr marL="3392956" indent="0">
              <a:buNone/>
              <a:defRPr sz="3747"/>
            </a:lvl3pPr>
            <a:lvl4pPr marL="5089422" indent="0">
              <a:buNone/>
              <a:defRPr sz="3333"/>
            </a:lvl4pPr>
            <a:lvl5pPr marL="6785904" indent="0">
              <a:buNone/>
              <a:defRPr sz="3333"/>
            </a:lvl5pPr>
            <a:lvl6pPr marL="8482375" indent="0">
              <a:buNone/>
              <a:defRPr sz="3333"/>
            </a:lvl6pPr>
            <a:lvl7pPr marL="10178867" indent="0">
              <a:buNone/>
              <a:defRPr sz="3333"/>
            </a:lvl7pPr>
            <a:lvl8pPr marL="11875325" indent="0">
              <a:buNone/>
              <a:defRPr sz="3333"/>
            </a:lvl8pPr>
            <a:lvl9pPr marL="1357180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60580"/>
      </p:ext>
    </p:extLst>
  </p:cSld>
  <p:clrMapOvr>
    <a:masterClrMapping/>
  </p:clrMapOvr>
  <p:transition/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6467" indent="0">
              <a:buNone/>
              <a:defRPr sz="10415"/>
            </a:lvl2pPr>
            <a:lvl3pPr marL="3392956" indent="0">
              <a:buNone/>
              <a:defRPr sz="8997"/>
            </a:lvl3pPr>
            <a:lvl4pPr marL="5089422" indent="0">
              <a:buNone/>
              <a:defRPr sz="7499"/>
            </a:lvl4pPr>
            <a:lvl5pPr marL="6785904" indent="0">
              <a:buNone/>
              <a:defRPr sz="7499"/>
            </a:lvl5pPr>
            <a:lvl6pPr marL="8482375" indent="0">
              <a:buNone/>
              <a:defRPr sz="7499"/>
            </a:lvl6pPr>
            <a:lvl7pPr marL="10178867" indent="0">
              <a:buNone/>
              <a:defRPr sz="7499"/>
            </a:lvl7pPr>
            <a:lvl8pPr marL="11875325" indent="0">
              <a:buNone/>
              <a:defRPr sz="7499"/>
            </a:lvl8pPr>
            <a:lvl9pPr marL="1357180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6467" indent="0">
              <a:buNone/>
              <a:defRPr sz="4583"/>
            </a:lvl2pPr>
            <a:lvl3pPr marL="3392956" indent="0">
              <a:buNone/>
              <a:defRPr sz="3747"/>
            </a:lvl3pPr>
            <a:lvl4pPr marL="5089422" indent="0">
              <a:buNone/>
              <a:defRPr sz="3333"/>
            </a:lvl4pPr>
            <a:lvl5pPr marL="6785904" indent="0">
              <a:buNone/>
              <a:defRPr sz="3333"/>
            </a:lvl5pPr>
            <a:lvl6pPr marL="8482375" indent="0">
              <a:buNone/>
              <a:defRPr sz="3333"/>
            </a:lvl6pPr>
            <a:lvl7pPr marL="10178867" indent="0">
              <a:buNone/>
              <a:defRPr sz="3333"/>
            </a:lvl7pPr>
            <a:lvl8pPr marL="11875325" indent="0">
              <a:buNone/>
              <a:defRPr sz="3333"/>
            </a:lvl8pPr>
            <a:lvl9pPr marL="1357180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4410"/>
      </p:ext>
    </p:extLst>
  </p:cSld>
  <p:clrMapOvr>
    <a:masterClrMapping/>
  </p:clrMapOvr>
  <p:transition/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57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8663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8582"/>
      </p:ext>
    </p:extLst>
  </p:cSld>
  <p:clrMapOvr>
    <a:masterClrMapping/>
  </p:clrMapOvr>
  <p:transition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55792"/>
      </p:ext>
    </p:extLst>
  </p:cSld>
  <p:clrMapOvr>
    <a:masterClrMapping/>
  </p:clrMapOvr>
  <p:transition/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259" tIns="169672" rIns="339259" bIns="1696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8362"/>
      </p:ext>
    </p:extLst>
  </p:cSld>
  <p:clrMapOvr>
    <a:masterClrMapping/>
  </p:clrMapOvr>
  <p:transition/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9841232" y="38990307"/>
            <a:ext cx="9121140" cy="2466756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11776"/>
      </p:ext>
    </p:extLst>
  </p:cSld>
  <p:clrMapOvr>
    <a:masterClrMapping/>
  </p:clrMapOvr>
  <p:transition/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5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67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000" indent="0">
              <a:buNone/>
              <a:defRPr sz="6914"/>
            </a:lvl2pPr>
            <a:lvl3pPr marL="3392026" indent="0">
              <a:buNone/>
              <a:defRPr sz="6082"/>
            </a:lvl3pPr>
            <a:lvl4pPr marL="5088024" indent="0">
              <a:buNone/>
              <a:defRPr sz="5249"/>
            </a:lvl4pPr>
            <a:lvl5pPr marL="6784038" indent="0">
              <a:buNone/>
              <a:defRPr sz="5249"/>
            </a:lvl5pPr>
            <a:lvl6pPr marL="8480039" indent="0">
              <a:buNone/>
              <a:defRPr sz="5249"/>
            </a:lvl6pPr>
            <a:lvl7pPr marL="10176063" indent="0">
              <a:buNone/>
              <a:defRPr sz="5249"/>
            </a:lvl7pPr>
            <a:lvl8pPr marL="11872060" indent="0">
              <a:buNone/>
              <a:defRPr sz="5249"/>
            </a:lvl8pPr>
            <a:lvl9pPr marL="135680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29169"/>
      </p:ext>
    </p:extLst>
  </p:cSld>
  <p:clrMapOvr>
    <a:masterClrMapping/>
  </p:clrMapOvr>
  <p:transition/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0073"/>
      </p:ext>
    </p:extLst>
  </p:cSld>
  <p:clrMapOvr>
    <a:masterClrMapping/>
  </p:clrMapOvr>
  <p:transition/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000" indent="0">
              <a:buNone/>
              <a:defRPr sz="7499" b="1"/>
            </a:lvl2pPr>
            <a:lvl3pPr marL="3392026" indent="0">
              <a:buNone/>
              <a:defRPr sz="6914" b="1"/>
            </a:lvl3pPr>
            <a:lvl4pPr marL="5088024" indent="0">
              <a:buNone/>
              <a:defRPr sz="6082" b="1"/>
            </a:lvl4pPr>
            <a:lvl5pPr marL="6784038" indent="0">
              <a:buNone/>
              <a:defRPr sz="6082" b="1"/>
            </a:lvl5pPr>
            <a:lvl6pPr marL="8480039" indent="0">
              <a:buNone/>
              <a:defRPr sz="6082" b="1"/>
            </a:lvl6pPr>
            <a:lvl7pPr marL="10176063" indent="0">
              <a:buNone/>
              <a:defRPr sz="6082" b="1"/>
            </a:lvl7pPr>
            <a:lvl8pPr marL="11872060" indent="0">
              <a:buNone/>
              <a:defRPr sz="6082" b="1"/>
            </a:lvl8pPr>
            <a:lvl9pPr marL="135680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000" indent="0">
              <a:buNone/>
              <a:defRPr sz="7499" b="1"/>
            </a:lvl2pPr>
            <a:lvl3pPr marL="3392026" indent="0">
              <a:buNone/>
              <a:defRPr sz="6914" b="1"/>
            </a:lvl3pPr>
            <a:lvl4pPr marL="5088024" indent="0">
              <a:buNone/>
              <a:defRPr sz="6082" b="1"/>
            </a:lvl4pPr>
            <a:lvl5pPr marL="6784038" indent="0">
              <a:buNone/>
              <a:defRPr sz="6082" b="1"/>
            </a:lvl5pPr>
            <a:lvl6pPr marL="8480039" indent="0">
              <a:buNone/>
              <a:defRPr sz="6082" b="1"/>
            </a:lvl6pPr>
            <a:lvl7pPr marL="10176063" indent="0">
              <a:buNone/>
              <a:defRPr sz="6082" b="1"/>
            </a:lvl7pPr>
            <a:lvl8pPr marL="11872060" indent="0">
              <a:buNone/>
              <a:defRPr sz="6082" b="1"/>
            </a:lvl8pPr>
            <a:lvl9pPr marL="135680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10482"/>
      </p:ext>
    </p:extLst>
  </p:cSld>
  <p:clrMapOvr>
    <a:masterClrMapping/>
  </p:clrMapOvr>
  <p:transition/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5175"/>
      </p:ext>
    </p:extLst>
  </p:cSld>
  <p:clrMapOvr>
    <a:masterClrMapping/>
  </p:clrMapOvr>
  <p:transition/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85878"/>
      </p:ext>
    </p:extLst>
  </p:cSld>
  <p:clrMapOvr>
    <a:masterClrMapping/>
  </p:clrMapOvr>
  <p:transition/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32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6000" indent="0">
              <a:buNone/>
              <a:defRPr sz="4583"/>
            </a:lvl2pPr>
            <a:lvl3pPr marL="3392026" indent="0">
              <a:buNone/>
              <a:defRPr sz="3747"/>
            </a:lvl3pPr>
            <a:lvl4pPr marL="5088024" indent="0">
              <a:buNone/>
              <a:defRPr sz="3333"/>
            </a:lvl4pPr>
            <a:lvl5pPr marL="6784038" indent="0">
              <a:buNone/>
              <a:defRPr sz="3333"/>
            </a:lvl5pPr>
            <a:lvl6pPr marL="8480039" indent="0">
              <a:buNone/>
              <a:defRPr sz="3333"/>
            </a:lvl6pPr>
            <a:lvl7pPr marL="10176063" indent="0">
              <a:buNone/>
              <a:defRPr sz="3333"/>
            </a:lvl7pPr>
            <a:lvl8pPr marL="11872060" indent="0">
              <a:buNone/>
              <a:defRPr sz="3333"/>
            </a:lvl8pPr>
            <a:lvl9pPr marL="135680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6230"/>
      </p:ext>
    </p:extLst>
  </p:cSld>
  <p:clrMapOvr>
    <a:masterClrMapping/>
  </p:clrMapOvr>
  <p:transition/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6000" indent="0">
              <a:buNone/>
              <a:defRPr sz="10415"/>
            </a:lvl2pPr>
            <a:lvl3pPr marL="3392026" indent="0">
              <a:buNone/>
              <a:defRPr sz="8997"/>
            </a:lvl3pPr>
            <a:lvl4pPr marL="5088024" indent="0">
              <a:buNone/>
              <a:defRPr sz="7499"/>
            </a:lvl4pPr>
            <a:lvl5pPr marL="6784038" indent="0">
              <a:buNone/>
              <a:defRPr sz="7499"/>
            </a:lvl5pPr>
            <a:lvl6pPr marL="8480039" indent="0">
              <a:buNone/>
              <a:defRPr sz="7499"/>
            </a:lvl6pPr>
            <a:lvl7pPr marL="10176063" indent="0">
              <a:buNone/>
              <a:defRPr sz="7499"/>
            </a:lvl7pPr>
            <a:lvl8pPr marL="11872060" indent="0">
              <a:buNone/>
              <a:defRPr sz="7499"/>
            </a:lvl8pPr>
            <a:lvl9pPr marL="135680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6000" indent="0">
              <a:buNone/>
              <a:defRPr sz="4583"/>
            </a:lvl2pPr>
            <a:lvl3pPr marL="3392026" indent="0">
              <a:buNone/>
              <a:defRPr sz="3747"/>
            </a:lvl3pPr>
            <a:lvl4pPr marL="5088024" indent="0">
              <a:buNone/>
              <a:defRPr sz="3333"/>
            </a:lvl4pPr>
            <a:lvl5pPr marL="6784038" indent="0">
              <a:buNone/>
              <a:defRPr sz="3333"/>
            </a:lvl5pPr>
            <a:lvl6pPr marL="8480039" indent="0">
              <a:buNone/>
              <a:defRPr sz="3333"/>
            </a:lvl6pPr>
            <a:lvl7pPr marL="10176063" indent="0">
              <a:buNone/>
              <a:defRPr sz="3333"/>
            </a:lvl7pPr>
            <a:lvl8pPr marL="11872060" indent="0">
              <a:buNone/>
              <a:defRPr sz="3333"/>
            </a:lvl8pPr>
            <a:lvl9pPr marL="135680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2878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8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2193" indent="0">
              <a:buNone/>
              <a:defRPr sz="4164"/>
            </a:lvl2pPr>
            <a:lvl3pPr marL="3104373" indent="0">
              <a:buNone/>
              <a:defRPr sz="3333"/>
            </a:lvl3pPr>
            <a:lvl4pPr marL="4656564" indent="0">
              <a:buNone/>
              <a:defRPr sz="3166"/>
            </a:lvl4pPr>
            <a:lvl5pPr marL="6208746" indent="0">
              <a:buNone/>
              <a:defRPr sz="3166"/>
            </a:lvl5pPr>
            <a:lvl6pPr marL="7760936" indent="0">
              <a:buNone/>
              <a:defRPr sz="3166"/>
            </a:lvl6pPr>
            <a:lvl7pPr marL="9313119" indent="0">
              <a:buNone/>
              <a:defRPr sz="3166"/>
            </a:lvl7pPr>
            <a:lvl8pPr marL="10865313" indent="0">
              <a:buNone/>
              <a:defRPr sz="3166"/>
            </a:lvl8pPr>
            <a:lvl9pPr marL="124174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13915"/>
      </p:ext>
    </p:extLst>
  </p:cSld>
  <p:clrMapOvr>
    <a:masterClrMapping/>
  </p:clrMapOvr>
  <p:transition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21500"/>
      </p:ext>
    </p:extLst>
  </p:cSld>
  <p:clrMapOvr>
    <a:masterClrMapping/>
  </p:clrMapOvr>
  <p:transition/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84167"/>
      </p:ext>
    </p:extLst>
  </p:cSld>
  <p:clrMapOvr>
    <a:masterClrMapping/>
  </p:clrMapOvr>
  <p:transition/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5212"/>
      </p:ext>
    </p:extLst>
  </p:cSld>
  <p:clrMapOvr>
    <a:masterClrMapping/>
  </p:clrMapOvr>
  <p:transition/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90"/>
      </p:ext>
    </p:extLst>
  </p:cSld>
  <p:clrMapOvr>
    <a:masterClrMapping/>
  </p:clrMapOvr>
  <p:transition/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5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74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5535" indent="0">
              <a:buNone/>
              <a:defRPr sz="6914"/>
            </a:lvl2pPr>
            <a:lvl3pPr marL="3391089" indent="0">
              <a:buNone/>
              <a:defRPr sz="6082"/>
            </a:lvl3pPr>
            <a:lvl4pPr marL="5086624" indent="0">
              <a:buNone/>
              <a:defRPr sz="5249"/>
            </a:lvl4pPr>
            <a:lvl5pPr marL="6782171" indent="0">
              <a:buNone/>
              <a:defRPr sz="5249"/>
            </a:lvl5pPr>
            <a:lvl6pPr marL="8477710" indent="0">
              <a:buNone/>
              <a:defRPr sz="5249"/>
            </a:lvl6pPr>
            <a:lvl7pPr marL="10173263" indent="0">
              <a:buNone/>
              <a:defRPr sz="5249"/>
            </a:lvl7pPr>
            <a:lvl8pPr marL="11868795" indent="0">
              <a:buNone/>
              <a:defRPr sz="5249"/>
            </a:lvl8pPr>
            <a:lvl9pPr marL="1356433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055"/>
      </p:ext>
    </p:extLst>
  </p:cSld>
  <p:clrMapOvr>
    <a:masterClrMapping/>
  </p:clrMapOvr>
  <p:transition/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3335"/>
      </p:ext>
    </p:extLst>
  </p:cSld>
  <p:clrMapOvr>
    <a:masterClrMapping/>
  </p:clrMapOvr>
  <p:transition/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535" indent="0">
              <a:buNone/>
              <a:defRPr sz="7499" b="1"/>
            </a:lvl2pPr>
            <a:lvl3pPr marL="3391089" indent="0">
              <a:buNone/>
              <a:defRPr sz="6914" b="1"/>
            </a:lvl3pPr>
            <a:lvl4pPr marL="5086624" indent="0">
              <a:buNone/>
              <a:defRPr sz="6082" b="1"/>
            </a:lvl4pPr>
            <a:lvl5pPr marL="6782171" indent="0">
              <a:buNone/>
              <a:defRPr sz="6082" b="1"/>
            </a:lvl5pPr>
            <a:lvl6pPr marL="8477710" indent="0">
              <a:buNone/>
              <a:defRPr sz="6082" b="1"/>
            </a:lvl6pPr>
            <a:lvl7pPr marL="10173263" indent="0">
              <a:buNone/>
              <a:defRPr sz="6082" b="1"/>
            </a:lvl7pPr>
            <a:lvl8pPr marL="11868795" indent="0">
              <a:buNone/>
              <a:defRPr sz="6082" b="1"/>
            </a:lvl8pPr>
            <a:lvl9pPr marL="135643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1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535" indent="0">
              <a:buNone/>
              <a:defRPr sz="7499" b="1"/>
            </a:lvl2pPr>
            <a:lvl3pPr marL="3391089" indent="0">
              <a:buNone/>
              <a:defRPr sz="6914" b="1"/>
            </a:lvl3pPr>
            <a:lvl4pPr marL="5086624" indent="0">
              <a:buNone/>
              <a:defRPr sz="6082" b="1"/>
            </a:lvl4pPr>
            <a:lvl5pPr marL="6782171" indent="0">
              <a:buNone/>
              <a:defRPr sz="6082" b="1"/>
            </a:lvl5pPr>
            <a:lvl6pPr marL="8477710" indent="0">
              <a:buNone/>
              <a:defRPr sz="6082" b="1"/>
            </a:lvl6pPr>
            <a:lvl7pPr marL="10173263" indent="0">
              <a:buNone/>
              <a:defRPr sz="6082" b="1"/>
            </a:lvl7pPr>
            <a:lvl8pPr marL="11868795" indent="0">
              <a:buNone/>
              <a:defRPr sz="6082" b="1"/>
            </a:lvl8pPr>
            <a:lvl9pPr marL="135643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1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3087"/>
      </p:ext>
    </p:extLst>
  </p:cSld>
  <p:clrMapOvr>
    <a:masterClrMapping/>
  </p:clrMapOvr>
  <p:transition/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3574"/>
      </p:ext>
    </p:extLst>
  </p:cSld>
  <p:clrMapOvr>
    <a:masterClrMapping/>
  </p:clrMapOvr>
  <p:transition/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4998"/>
      </p:ext>
    </p:extLst>
  </p:cSld>
  <p:clrMapOvr>
    <a:masterClrMapping/>
  </p:clrMapOvr>
  <p:transition/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4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5535" indent="0">
              <a:buNone/>
              <a:defRPr sz="4583"/>
            </a:lvl2pPr>
            <a:lvl3pPr marL="3391089" indent="0">
              <a:buNone/>
              <a:defRPr sz="3747"/>
            </a:lvl3pPr>
            <a:lvl4pPr marL="5086624" indent="0">
              <a:buNone/>
              <a:defRPr sz="3333"/>
            </a:lvl4pPr>
            <a:lvl5pPr marL="6782171" indent="0">
              <a:buNone/>
              <a:defRPr sz="3333"/>
            </a:lvl5pPr>
            <a:lvl6pPr marL="8477710" indent="0">
              <a:buNone/>
              <a:defRPr sz="3333"/>
            </a:lvl6pPr>
            <a:lvl7pPr marL="10173263" indent="0">
              <a:buNone/>
              <a:defRPr sz="3333"/>
            </a:lvl7pPr>
            <a:lvl8pPr marL="11868795" indent="0">
              <a:buNone/>
              <a:defRPr sz="3333"/>
            </a:lvl8pPr>
            <a:lvl9pPr marL="135643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00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2193" indent="0">
              <a:buNone/>
              <a:defRPr sz="9413"/>
            </a:lvl2pPr>
            <a:lvl3pPr marL="3104373" indent="0">
              <a:buNone/>
              <a:defRPr sz="8332"/>
            </a:lvl3pPr>
            <a:lvl4pPr marL="4656564" indent="0">
              <a:buNone/>
              <a:defRPr sz="6914"/>
            </a:lvl4pPr>
            <a:lvl5pPr marL="6208746" indent="0">
              <a:buNone/>
              <a:defRPr sz="6914"/>
            </a:lvl5pPr>
            <a:lvl6pPr marL="7760936" indent="0">
              <a:buNone/>
              <a:defRPr sz="6914"/>
            </a:lvl6pPr>
            <a:lvl7pPr marL="9313119" indent="0">
              <a:buNone/>
              <a:defRPr sz="6914"/>
            </a:lvl7pPr>
            <a:lvl8pPr marL="10865313" indent="0">
              <a:buNone/>
              <a:defRPr sz="6914"/>
            </a:lvl8pPr>
            <a:lvl9pPr marL="1241748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2193" indent="0">
              <a:buNone/>
              <a:defRPr sz="4164"/>
            </a:lvl2pPr>
            <a:lvl3pPr marL="3104373" indent="0">
              <a:buNone/>
              <a:defRPr sz="3333"/>
            </a:lvl3pPr>
            <a:lvl4pPr marL="4656564" indent="0">
              <a:buNone/>
              <a:defRPr sz="3166"/>
            </a:lvl4pPr>
            <a:lvl5pPr marL="6208746" indent="0">
              <a:buNone/>
              <a:defRPr sz="3166"/>
            </a:lvl5pPr>
            <a:lvl6pPr marL="7760936" indent="0">
              <a:buNone/>
              <a:defRPr sz="3166"/>
            </a:lvl6pPr>
            <a:lvl7pPr marL="9313119" indent="0">
              <a:buNone/>
              <a:defRPr sz="3166"/>
            </a:lvl7pPr>
            <a:lvl8pPr marL="10865313" indent="0">
              <a:buNone/>
              <a:defRPr sz="3166"/>
            </a:lvl8pPr>
            <a:lvl9pPr marL="124174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2541"/>
      </p:ext>
    </p:extLst>
  </p:cSld>
  <p:clrMapOvr>
    <a:masterClrMapping/>
  </p:clrMapOvr>
  <p:transition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5535" indent="0">
              <a:buNone/>
              <a:defRPr sz="10415"/>
            </a:lvl2pPr>
            <a:lvl3pPr marL="3391089" indent="0">
              <a:buNone/>
              <a:defRPr sz="8997"/>
            </a:lvl3pPr>
            <a:lvl4pPr marL="5086624" indent="0">
              <a:buNone/>
              <a:defRPr sz="7499"/>
            </a:lvl4pPr>
            <a:lvl5pPr marL="6782171" indent="0">
              <a:buNone/>
              <a:defRPr sz="7499"/>
            </a:lvl5pPr>
            <a:lvl6pPr marL="8477710" indent="0">
              <a:buNone/>
              <a:defRPr sz="7499"/>
            </a:lvl6pPr>
            <a:lvl7pPr marL="10173263" indent="0">
              <a:buNone/>
              <a:defRPr sz="7499"/>
            </a:lvl7pPr>
            <a:lvl8pPr marL="11868795" indent="0">
              <a:buNone/>
              <a:defRPr sz="7499"/>
            </a:lvl8pPr>
            <a:lvl9pPr marL="1356433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5535" indent="0">
              <a:buNone/>
              <a:defRPr sz="4583"/>
            </a:lvl2pPr>
            <a:lvl3pPr marL="3391089" indent="0">
              <a:buNone/>
              <a:defRPr sz="3747"/>
            </a:lvl3pPr>
            <a:lvl4pPr marL="5086624" indent="0">
              <a:buNone/>
              <a:defRPr sz="3333"/>
            </a:lvl4pPr>
            <a:lvl5pPr marL="6782171" indent="0">
              <a:buNone/>
              <a:defRPr sz="3333"/>
            </a:lvl5pPr>
            <a:lvl6pPr marL="8477710" indent="0">
              <a:buNone/>
              <a:defRPr sz="3333"/>
            </a:lvl6pPr>
            <a:lvl7pPr marL="10173263" indent="0">
              <a:buNone/>
              <a:defRPr sz="3333"/>
            </a:lvl7pPr>
            <a:lvl8pPr marL="11868795" indent="0">
              <a:buNone/>
              <a:defRPr sz="3333"/>
            </a:lvl8pPr>
            <a:lvl9pPr marL="135643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049"/>
      </p:ext>
    </p:extLst>
  </p:cSld>
  <p:clrMapOvr>
    <a:masterClrMapping/>
  </p:clrMapOvr>
  <p:transition/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03673"/>
      </p:ext>
    </p:extLst>
  </p:cSld>
  <p:clrMapOvr>
    <a:masterClrMapping/>
  </p:clrMapOvr>
  <p:transition/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7793"/>
      </p:ext>
    </p:extLst>
  </p:cSld>
  <p:clrMapOvr>
    <a:masterClrMapping/>
  </p:clrMapOvr>
  <p:transition/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2868"/>
      </p:ext>
    </p:extLst>
  </p:cSld>
  <p:clrMapOvr>
    <a:masterClrMapping/>
  </p:clrMapOvr>
  <p:transition/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072" tIns="169582" rIns="339072" bIns="16958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84053"/>
      </p:ext>
    </p:extLst>
  </p:cSld>
  <p:clrMapOvr>
    <a:masterClrMapping/>
  </p:clrMapOvr>
  <p:transition/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93096"/>
      </p:ext>
    </p:extLst>
  </p:cSld>
  <p:clrMapOvr>
    <a:masterClrMapping/>
  </p:clrMapOvr>
  <p:transition/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7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81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5069" indent="0">
              <a:buNone/>
              <a:defRPr sz="6914"/>
            </a:lvl2pPr>
            <a:lvl3pPr marL="3390157" indent="0">
              <a:buNone/>
              <a:defRPr sz="6082"/>
            </a:lvl3pPr>
            <a:lvl4pPr marL="5085226" indent="0">
              <a:buNone/>
              <a:defRPr sz="5249"/>
            </a:lvl4pPr>
            <a:lvl5pPr marL="6780305" indent="0">
              <a:buNone/>
              <a:defRPr sz="5249"/>
            </a:lvl5pPr>
            <a:lvl6pPr marL="8475376" indent="0">
              <a:buNone/>
              <a:defRPr sz="5249"/>
            </a:lvl6pPr>
            <a:lvl7pPr marL="10170470" indent="0">
              <a:buNone/>
              <a:defRPr sz="5249"/>
            </a:lvl7pPr>
            <a:lvl8pPr marL="11865532" indent="0">
              <a:buNone/>
              <a:defRPr sz="5249"/>
            </a:lvl8pPr>
            <a:lvl9pPr marL="1356060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81453"/>
      </p:ext>
    </p:extLst>
  </p:cSld>
  <p:clrMapOvr>
    <a:masterClrMapping/>
  </p:clrMapOvr>
  <p:transition/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0638"/>
      </p:ext>
    </p:extLst>
  </p:cSld>
  <p:clrMapOvr>
    <a:masterClrMapping/>
  </p:clrMapOvr>
  <p:transition/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069" indent="0">
              <a:buNone/>
              <a:defRPr sz="7499" b="1"/>
            </a:lvl2pPr>
            <a:lvl3pPr marL="3390157" indent="0">
              <a:buNone/>
              <a:defRPr sz="6914" b="1"/>
            </a:lvl3pPr>
            <a:lvl4pPr marL="5085226" indent="0">
              <a:buNone/>
              <a:defRPr sz="6082" b="1"/>
            </a:lvl4pPr>
            <a:lvl5pPr marL="6780305" indent="0">
              <a:buNone/>
              <a:defRPr sz="6082" b="1"/>
            </a:lvl5pPr>
            <a:lvl6pPr marL="8475376" indent="0">
              <a:buNone/>
              <a:defRPr sz="6082" b="1"/>
            </a:lvl6pPr>
            <a:lvl7pPr marL="10170470" indent="0">
              <a:buNone/>
              <a:defRPr sz="6082" b="1"/>
            </a:lvl7pPr>
            <a:lvl8pPr marL="11865532" indent="0">
              <a:buNone/>
              <a:defRPr sz="6082" b="1"/>
            </a:lvl8pPr>
            <a:lvl9pPr marL="135606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2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069" indent="0">
              <a:buNone/>
              <a:defRPr sz="7499" b="1"/>
            </a:lvl2pPr>
            <a:lvl3pPr marL="3390157" indent="0">
              <a:buNone/>
              <a:defRPr sz="6914" b="1"/>
            </a:lvl3pPr>
            <a:lvl4pPr marL="5085226" indent="0">
              <a:buNone/>
              <a:defRPr sz="6082" b="1"/>
            </a:lvl4pPr>
            <a:lvl5pPr marL="6780305" indent="0">
              <a:buNone/>
              <a:defRPr sz="6082" b="1"/>
            </a:lvl5pPr>
            <a:lvl6pPr marL="8475376" indent="0">
              <a:buNone/>
              <a:defRPr sz="6082" b="1"/>
            </a:lvl6pPr>
            <a:lvl7pPr marL="10170470" indent="0">
              <a:buNone/>
              <a:defRPr sz="6082" b="1"/>
            </a:lvl7pPr>
            <a:lvl8pPr marL="11865532" indent="0">
              <a:buNone/>
              <a:defRPr sz="6082" b="1"/>
            </a:lvl8pPr>
            <a:lvl9pPr marL="135606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2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89569"/>
      </p:ext>
    </p:extLst>
  </p:cSld>
  <p:clrMapOvr>
    <a:masterClrMapping/>
  </p:clrMapOvr>
  <p:transition/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8145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61334"/>
      </p:ext>
    </p:extLst>
  </p:cSld>
  <p:clrMapOvr>
    <a:masterClrMapping/>
  </p:clrMapOvr>
  <p:transition/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55736"/>
      </p:ext>
    </p:extLst>
  </p:cSld>
  <p:clrMapOvr>
    <a:masterClrMapping/>
  </p:clrMapOvr>
  <p:transition/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5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5069" indent="0">
              <a:buNone/>
              <a:defRPr sz="4583"/>
            </a:lvl2pPr>
            <a:lvl3pPr marL="3390157" indent="0">
              <a:buNone/>
              <a:defRPr sz="3747"/>
            </a:lvl3pPr>
            <a:lvl4pPr marL="5085226" indent="0">
              <a:buNone/>
              <a:defRPr sz="3333"/>
            </a:lvl4pPr>
            <a:lvl5pPr marL="6780305" indent="0">
              <a:buNone/>
              <a:defRPr sz="3333"/>
            </a:lvl5pPr>
            <a:lvl6pPr marL="8475376" indent="0">
              <a:buNone/>
              <a:defRPr sz="3333"/>
            </a:lvl6pPr>
            <a:lvl7pPr marL="10170470" indent="0">
              <a:buNone/>
              <a:defRPr sz="3333"/>
            </a:lvl7pPr>
            <a:lvl8pPr marL="11865532" indent="0">
              <a:buNone/>
              <a:defRPr sz="3333"/>
            </a:lvl8pPr>
            <a:lvl9pPr marL="135606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04311"/>
      </p:ext>
    </p:extLst>
  </p:cSld>
  <p:clrMapOvr>
    <a:masterClrMapping/>
  </p:clrMapOvr>
  <p:transition/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5069" indent="0">
              <a:buNone/>
              <a:defRPr sz="10415"/>
            </a:lvl2pPr>
            <a:lvl3pPr marL="3390157" indent="0">
              <a:buNone/>
              <a:defRPr sz="8997"/>
            </a:lvl3pPr>
            <a:lvl4pPr marL="5085226" indent="0">
              <a:buNone/>
              <a:defRPr sz="7499"/>
            </a:lvl4pPr>
            <a:lvl5pPr marL="6780305" indent="0">
              <a:buNone/>
              <a:defRPr sz="7499"/>
            </a:lvl5pPr>
            <a:lvl6pPr marL="8475376" indent="0">
              <a:buNone/>
              <a:defRPr sz="7499"/>
            </a:lvl6pPr>
            <a:lvl7pPr marL="10170470" indent="0">
              <a:buNone/>
              <a:defRPr sz="7499"/>
            </a:lvl7pPr>
            <a:lvl8pPr marL="11865532" indent="0">
              <a:buNone/>
              <a:defRPr sz="7499"/>
            </a:lvl8pPr>
            <a:lvl9pPr marL="1356060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5069" indent="0">
              <a:buNone/>
              <a:defRPr sz="4583"/>
            </a:lvl2pPr>
            <a:lvl3pPr marL="3390157" indent="0">
              <a:buNone/>
              <a:defRPr sz="3747"/>
            </a:lvl3pPr>
            <a:lvl4pPr marL="5085226" indent="0">
              <a:buNone/>
              <a:defRPr sz="3333"/>
            </a:lvl4pPr>
            <a:lvl5pPr marL="6780305" indent="0">
              <a:buNone/>
              <a:defRPr sz="3333"/>
            </a:lvl5pPr>
            <a:lvl6pPr marL="8475376" indent="0">
              <a:buNone/>
              <a:defRPr sz="3333"/>
            </a:lvl6pPr>
            <a:lvl7pPr marL="10170470" indent="0">
              <a:buNone/>
              <a:defRPr sz="3333"/>
            </a:lvl7pPr>
            <a:lvl8pPr marL="11865532" indent="0">
              <a:buNone/>
              <a:defRPr sz="3333"/>
            </a:lvl8pPr>
            <a:lvl9pPr marL="135606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02735"/>
      </p:ext>
    </p:extLst>
  </p:cSld>
  <p:clrMapOvr>
    <a:masterClrMapping/>
  </p:clrMapOvr>
  <p:transition/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96631"/>
      </p:ext>
    </p:extLst>
  </p:cSld>
  <p:clrMapOvr>
    <a:masterClrMapping/>
  </p:clrMapOvr>
  <p:transition/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57545"/>
      </p:ext>
    </p:extLst>
  </p:cSld>
  <p:clrMapOvr>
    <a:masterClrMapping/>
  </p:clrMapOvr>
  <p:transition/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978" tIns="169536" rIns="338978" bIns="1695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51603"/>
      </p:ext>
    </p:extLst>
  </p:cSld>
  <p:clrMapOvr>
    <a:masterClrMapping/>
  </p:clrMapOvr>
  <p:transition/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13223"/>
      </p:ext>
    </p:extLst>
  </p:cSld>
  <p:clrMapOvr>
    <a:masterClrMapping/>
  </p:clrMapOvr>
  <p:transition/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9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8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4607" indent="0">
              <a:buNone/>
              <a:defRPr sz="6914"/>
            </a:lvl2pPr>
            <a:lvl3pPr marL="3389224" indent="0">
              <a:buNone/>
              <a:defRPr sz="6082"/>
            </a:lvl3pPr>
            <a:lvl4pPr marL="5083829" indent="0">
              <a:buNone/>
              <a:defRPr sz="5249"/>
            </a:lvl4pPr>
            <a:lvl5pPr marL="6778436" indent="0">
              <a:buNone/>
              <a:defRPr sz="5249"/>
            </a:lvl5pPr>
            <a:lvl6pPr marL="8473043" indent="0">
              <a:buNone/>
              <a:defRPr sz="5249"/>
            </a:lvl6pPr>
            <a:lvl7pPr marL="10167672" indent="0">
              <a:buNone/>
              <a:defRPr sz="5249"/>
            </a:lvl7pPr>
            <a:lvl8pPr marL="11862264" indent="0">
              <a:buNone/>
              <a:defRPr sz="5249"/>
            </a:lvl8pPr>
            <a:lvl9pPr marL="1355687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03496"/>
      </p:ext>
    </p:extLst>
  </p:cSld>
  <p:clrMapOvr>
    <a:masterClrMapping/>
  </p:clrMapOvr>
  <p:transition/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82113"/>
      </p:ext>
    </p:extLst>
  </p:cSld>
  <p:clrMapOvr>
    <a:masterClrMapping/>
  </p:clrMapOvr>
  <p:transition/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607" indent="0">
              <a:buNone/>
              <a:defRPr sz="7499" b="1"/>
            </a:lvl2pPr>
            <a:lvl3pPr marL="3389224" indent="0">
              <a:buNone/>
              <a:defRPr sz="6914" b="1"/>
            </a:lvl3pPr>
            <a:lvl4pPr marL="5083829" indent="0">
              <a:buNone/>
              <a:defRPr sz="6082" b="1"/>
            </a:lvl4pPr>
            <a:lvl5pPr marL="6778436" indent="0">
              <a:buNone/>
              <a:defRPr sz="6082" b="1"/>
            </a:lvl5pPr>
            <a:lvl6pPr marL="8473043" indent="0">
              <a:buNone/>
              <a:defRPr sz="6082" b="1"/>
            </a:lvl6pPr>
            <a:lvl7pPr marL="10167672" indent="0">
              <a:buNone/>
              <a:defRPr sz="6082" b="1"/>
            </a:lvl7pPr>
            <a:lvl8pPr marL="11862264" indent="0">
              <a:buNone/>
              <a:defRPr sz="6082" b="1"/>
            </a:lvl8pPr>
            <a:lvl9pPr marL="1355687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2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607" indent="0">
              <a:buNone/>
              <a:defRPr sz="7499" b="1"/>
            </a:lvl2pPr>
            <a:lvl3pPr marL="3389224" indent="0">
              <a:buNone/>
              <a:defRPr sz="6914" b="1"/>
            </a:lvl3pPr>
            <a:lvl4pPr marL="5083829" indent="0">
              <a:buNone/>
              <a:defRPr sz="6082" b="1"/>
            </a:lvl4pPr>
            <a:lvl5pPr marL="6778436" indent="0">
              <a:buNone/>
              <a:defRPr sz="6082" b="1"/>
            </a:lvl5pPr>
            <a:lvl6pPr marL="8473043" indent="0">
              <a:buNone/>
              <a:defRPr sz="6082" b="1"/>
            </a:lvl6pPr>
            <a:lvl7pPr marL="10167672" indent="0">
              <a:buNone/>
              <a:defRPr sz="6082" b="1"/>
            </a:lvl7pPr>
            <a:lvl8pPr marL="11862264" indent="0">
              <a:buNone/>
              <a:defRPr sz="6082" b="1"/>
            </a:lvl8pPr>
            <a:lvl9pPr marL="1355687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2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9855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74130"/>
      </p:ext>
    </p:extLst>
  </p:cSld>
  <p:clrMapOvr>
    <a:masterClrMapping/>
  </p:clrMapOvr>
  <p:transition/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42371"/>
      </p:ext>
    </p:extLst>
  </p:cSld>
  <p:clrMapOvr>
    <a:masterClrMapping/>
  </p:clrMapOvr>
  <p:transition/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7200"/>
      </p:ext>
    </p:extLst>
  </p:cSld>
  <p:clrMapOvr>
    <a:masterClrMapping/>
  </p:clrMapOvr>
  <p:transition/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6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4607" indent="0">
              <a:buNone/>
              <a:defRPr sz="4583"/>
            </a:lvl2pPr>
            <a:lvl3pPr marL="3389224" indent="0">
              <a:buNone/>
              <a:defRPr sz="3747"/>
            </a:lvl3pPr>
            <a:lvl4pPr marL="5083829" indent="0">
              <a:buNone/>
              <a:defRPr sz="3333"/>
            </a:lvl4pPr>
            <a:lvl5pPr marL="6778436" indent="0">
              <a:buNone/>
              <a:defRPr sz="3333"/>
            </a:lvl5pPr>
            <a:lvl6pPr marL="8473043" indent="0">
              <a:buNone/>
              <a:defRPr sz="3333"/>
            </a:lvl6pPr>
            <a:lvl7pPr marL="10167672" indent="0">
              <a:buNone/>
              <a:defRPr sz="3333"/>
            </a:lvl7pPr>
            <a:lvl8pPr marL="11862264" indent="0">
              <a:buNone/>
              <a:defRPr sz="3333"/>
            </a:lvl8pPr>
            <a:lvl9pPr marL="1355687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12684"/>
      </p:ext>
    </p:extLst>
  </p:cSld>
  <p:clrMapOvr>
    <a:masterClrMapping/>
  </p:clrMapOvr>
  <p:transition/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4607" indent="0">
              <a:buNone/>
              <a:defRPr sz="10415"/>
            </a:lvl2pPr>
            <a:lvl3pPr marL="3389224" indent="0">
              <a:buNone/>
              <a:defRPr sz="8997"/>
            </a:lvl3pPr>
            <a:lvl4pPr marL="5083829" indent="0">
              <a:buNone/>
              <a:defRPr sz="7499"/>
            </a:lvl4pPr>
            <a:lvl5pPr marL="6778436" indent="0">
              <a:buNone/>
              <a:defRPr sz="7499"/>
            </a:lvl5pPr>
            <a:lvl6pPr marL="8473043" indent="0">
              <a:buNone/>
              <a:defRPr sz="7499"/>
            </a:lvl6pPr>
            <a:lvl7pPr marL="10167672" indent="0">
              <a:buNone/>
              <a:defRPr sz="7499"/>
            </a:lvl7pPr>
            <a:lvl8pPr marL="11862264" indent="0">
              <a:buNone/>
              <a:defRPr sz="7499"/>
            </a:lvl8pPr>
            <a:lvl9pPr marL="1355687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4607" indent="0">
              <a:buNone/>
              <a:defRPr sz="4583"/>
            </a:lvl2pPr>
            <a:lvl3pPr marL="3389224" indent="0">
              <a:buNone/>
              <a:defRPr sz="3747"/>
            </a:lvl3pPr>
            <a:lvl4pPr marL="5083829" indent="0">
              <a:buNone/>
              <a:defRPr sz="3333"/>
            </a:lvl4pPr>
            <a:lvl5pPr marL="6778436" indent="0">
              <a:buNone/>
              <a:defRPr sz="3333"/>
            </a:lvl5pPr>
            <a:lvl6pPr marL="8473043" indent="0">
              <a:buNone/>
              <a:defRPr sz="3333"/>
            </a:lvl6pPr>
            <a:lvl7pPr marL="10167672" indent="0">
              <a:buNone/>
              <a:defRPr sz="3333"/>
            </a:lvl7pPr>
            <a:lvl8pPr marL="11862264" indent="0">
              <a:buNone/>
              <a:defRPr sz="3333"/>
            </a:lvl8pPr>
            <a:lvl9pPr marL="1355687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81529"/>
      </p:ext>
    </p:extLst>
  </p:cSld>
  <p:clrMapOvr>
    <a:masterClrMapping/>
  </p:clrMapOvr>
  <p:transition/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11036"/>
      </p:ext>
    </p:extLst>
  </p:cSld>
  <p:clrMapOvr>
    <a:masterClrMapping/>
  </p:clrMapOvr>
  <p:transition/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348"/>
      </p:ext>
    </p:extLst>
  </p:cSld>
  <p:clrMapOvr>
    <a:masterClrMapping/>
  </p:clrMapOvr>
  <p:transition/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884" tIns="169490" rIns="338884" bIns="16949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884" tIns="169490" rIns="338884" bIns="1694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884" tIns="169490" rIns="338884" bIns="1694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78602"/>
      </p:ext>
    </p:extLst>
  </p:cSld>
  <p:clrMapOvr>
    <a:masterClrMapping/>
  </p:clrMapOvr>
  <p:transition/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40525"/>
      </p:ext>
    </p:extLst>
  </p:cSld>
  <p:clrMapOvr>
    <a:masterClrMapping/>
  </p:clrMapOvr>
  <p:transition/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9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8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4139" indent="0">
              <a:buNone/>
              <a:defRPr sz="6914"/>
            </a:lvl2pPr>
            <a:lvl3pPr marL="3388291" indent="0">
              <a:buNone/>
              <a:defRPr sz="6082"/>
            </a:lvl3pPr>
            <a:lvl4pPr marL="5082431" indent="0">
              <a:buNone/>
              <a:defRPr sz="5249"/>
            </a:lvl4pPr>
            <a:lvl5pPr marL="6776573" indent="0">
              <a:buNone/>
              <a:defRPr sz="5249"/>
            </a:lvl5pPr>
            <a:lvl6pPr marL="8470713" indent="0">
              <a:buNone/>
              <a:defRPr sz="5249"/>
            </a:lvl6pPr>
            <a:lvl7pPr marL="10164875" indent="0">
              <a:buNone/>
              <a:defRPr sz="5249"/>
            </a:lvl7pPr>
            <a:lvl8pPr marL="11859005" indent="0">
              <a:buNone/>
              <a:defRPr sz="5249"/>
            </a:lvl8pPr>
            <a:lvl9pPr marL="1355314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8997"/>
      </p:ext>
    </p:extLst>
  </p:cSld>
  <p:clrMapOvr>
    <a:masterClrMapping/>
  </p:clrMapOvr>
  <p:transition/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16500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428" tIns="155196" rIns="310428" bIns="15519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60500"/>
      </p:ext>
    </p:extLst>
  </p:cSld>
  <p:clrMapOvr>
    <a:masterClrMapping/>
  </p:clrMapOvr>
  <p:transition/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139" indent="0">
              <a:buNone/>
              <a:defRPr sz="7499" b="1"/>
            </a:lvl2pPr>
            <a:lvl3pPr marL="3388291" indent="0">
              <a:buNone/>
              <a:defRPr sz="6914" b="1"/>
            </a:lvl3pPr>
            <a:lvl4pPr marL="5082431" indent="0">
              <a:buNone/>
              <a:defRPr sz="6082" b="1"/>
            </a:lvl4pPr>
            <a:lvl5pPr marL="6776573" indent="0">
              <a:buNone/>
              <a:defRPr sz="6082" b="1"/>
            </a:lvl5pPr>
            <a:lvl6pPr marL="8470713" indent="0">
              <a:buNone/>
              <a:defRPr sz="6082" b="1"/>
            </a:lvl6pPr>
            <a:lvl7pPr marL="10164875" indent="0">
              <a:buNone/>
              <a:defRPr sz="6082" b="1"/>
            </a:lvl7pPr>
            <a:lvl8pPr marL="11859005" indent="0">
              <a:buNone/>
              <a:defRPr sz="6082" b="1"/>
            </a:lvl8pPr>
            <a:lvl9pPr marL="135531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3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139" indent="0">
              <a:buNone/>
              <a:defRPr sz="7499" b="1"/>
            </a:lvl2pPr>
            <a:lvl3pPr marL="3388291" indent="0">
              <a:buNone/>
              <a:defRPr sz="6914" b="1"/>
            </a:lvl3pPr>
            <a:lvl4pPr marL="5082431" indent="0">
              <a:buNone/>
              <a:defRPr sz="6082" b="1"/>
            </a:lvl4pPr>
            <a:lvl5pPr marL="6776573" indent="0">
              <a:buNone/>
              <a:defRPr sz="6082" b="1"/>
            </a:lvl5pPr>
            <a:lvl6pPr marL="8470713" indent="0">
              <a:buNone/>
              <a:defRPr sz="6082" b="1"/>
            </a:lvl6pPr>
            <a:lvl7pPr marL="10164875" indent="0">
              <a:buNone/>
              <a:defRPr sz="6082" b="1"/>
            </a:lvl7pPr>
            <a:lvl8pPr marL="11859005" indent="0">
              <a:buNone/>
              <a:defRPr sz="6082" b="1"/>
            </a:lvl8pPr>
            <a:lvl9pPr marL="135531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3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53931"/>
      </p:ext>
    </p:extLst>
  </p:cSld>
  <p:clrMapOvr>
    <a:masterClrMapping/>
  </p:clrMapOvr>
  <p:transition/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75857"/>
      </p:ext>
    </p:extLst>
  </p:cSld>
  <p:clrMapOvr>
    <a:masterClrMapping/>
  </p:clrMapOvr>
  <p:transition/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52894"/>
      </p:ext>
    </p:extLst>
  </p:cSld>
  <p:clrMapOvr>
    <a:masterClrMapping/>
  </p:clrMapOvr>
  <p:transition/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8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4139" indent="0">
              <a:buNone/>
              <a:defRPr sz="4583"/>
            </a:lvl2pPr>
            <a:lvl3pPr marL="3388291" indent="0">
              <a:buNone/>
              <a:defRPr sz="3747"/>
            </a:lvl3pPr>
            <a:lvl4pPr marL="5082431" indent="0">
              <a:buNone/>
              <a:defRPr sz="3333"/>
            </a:lvl4pPr>
            <a:lvl5pPr marL="6776573" indent="0">
              <a:buNone/>
              <a:defRPr sz="3333"/>
            </a:lvl5pPr>
            <a:lvl6pPr marL="8470713" indent="0">
              <a:buNone/>
              <a:defRPr sz="3333"/>
            </a:lvl6pPr>
            <a:lvl7pPr marL="10164875" indent="0">
              <a:buNone/>
              <a:defRPr sz="3333"/>
            </a:lvl7pPr>
            <a:lvl8pPr marL="11859005" indent="0">
              <a:buNone/>
              <a:defRPr sz="3333"/>
            </a:lvl8pPr>
            <a:lvl9pPr marL="135531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58912"/>
      </p:ext>
    </p:extLst>
  </p:cSld>
  <p:clrMapOvr>
    <a:masterClrMapping/>
  </p:clrMapOvr>
  <p:transition/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4139" indent="0">
              <a:buNone/>
              <a:defRPr sz="10415"/>
            </a:lvl2pPr>
            <a:lvl3pPr marL="3388291" indent="0">
              <a:buNone/>
              <a:defRPr sz="8997"/>
            </a:lvl3pPr>
            <a:lvl4pPr marL="5082431" indent="0">
              <a:buNone/>
              <a:defRPr sz="7499"/>
            </a:lvl4pPr>
            <a:lvl5pPr marL="6776573" indent="0">
              <a:buNone/>
              <a:defRPr sz="7499"/>
            </a:lvl5pPr>
            <a:lvl6pPr marL="8470713" indent="0">
              <a:buNone/>
              <a:defRPr sz="7499"/>
            </a:lvl6pPr>
            <a:lvl7pPr marL="10164875" indent="0">
              <a:buNone/>
              <a:defRPr sz="7499"/>
            </a:lvl7pPr>
            <a:lvl8pPr marL="11859005" indent="0">
              <a:buNone/>
              <a:defRPr sz="7499"/>
            </a:lvl8pPr>
            <a:lvl9pPr marL="1355314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4139" indent="0">
              <a:buNone/>
              <a:defRPr sz="4583"/>
            </a:lvl2pPr>
            <a:lvl3pPr marL="3388291" indent="0">
              <a:buNone/>
              <a:defRPr sz="3747"/>
            </a:lvl3pPr>
            <a:lvl4pPr marL="5082431" indent="0">
              <a:buNone/>
              <a:defRPr sz="3333"/>
            </a:lvl4pPr>
            <a:lvl5pPr marL="6776573" indent="0">
              <a:buNone/>
              <a:defRPr sz="3333"/>
            </a:lvl5pPr>
            <a:lvl6pPr marL="8470713" indent="0">
              <a:buNone/>
              <a:defRPr sz="3333"/>
            </a:lvl6pPr>
            <a:lvl7pPr marL="10164875" indent="0">
              <a:buNone/>
              <a:defRPr sz="3333"/>
            </a:lvl7pPr>
            <a:lvl8pPr marL="11859005" indent="0">
              <a:buNone/>
              <a:defRPr sz="3333"/>
            </a:lvl8pPr>
            <a:lvl9pPr marL="135531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80220"/>
      </p:ext>
    </p:extLst>
  </p:cSld>
  <p:clrMapOvr>
    <a:masterClrMapping/>
  </p:clrMapOvr>
  <p:transition/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77107"/>
      </p:ext>
    </p:extLst>
  </p:cSld>
  <p:clrMapOvr>
    <a:masterClrMapping/>
  </p:clrMapOvr>
  <p:transition/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3713"/>
      </p:ext>
    </p:extLst>
  </p:cSld>
  <p:clrMapOvr>
    <a:masterClrMapping/>
  </p:clrMapOvr>
  <p:transition/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603" tIns="203363" rIns="406603" bIns="203363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 smtClean="0"/>
            </a:lvl1pPr>
          </a:lstStyle>
          <a:p>
            <a:pPr>
              <a:defRPr/>
            </a:pPr>
            <a:fld id="{9FB45B89-AB63-004A-9B1A-E0C3D2F13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446"/>
      </p:ext>
    </p:extLst>
  </p:cSld>
  <p:clrMapOvr>
    <a:masterClrMapping/>
  </p:clrMapOvr>
  <p:transition/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86FF2-CC60-CB43-AE88-3EA463621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04732"/>
      </p:ext>
    </p:extLst>
  </p:cSld>
  <p:clrMapOvr>
    <a:masterClrMapping/>
  </p:clrMapOvr>
  <p:transition/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0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97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3675" indent="0">
              <a:buNone/>
              <a:defRPr sz="6914"/>
            </a:lvl2pPr>
            <a:lvl3pPr marL="3387356" indent="0">
              <a:buNone/>
              <a:defRPr sz="6082"/>
            </a:lvl3pPr>
            <a:lvl4pPr marL="5081034" indent="0">
              <a:buNone/>
              <a:defRPr sz="5249"/>
            </a:lvl4pPr>
            <a:lvl5pPr marL="6774711" indent="0">
              <a:buNone/>
              <a:defRPr sz="5249"/>
            </a:lvl5pPr>
            <a:lvl6pPr marL="8468383" indent="0">
              <a:buNone/>
              <a:defRPr sz="5249"/>
            </a:lvl6pPr>
            <a:lvl7pPr marL="10162081" indent="0">
              <a:buNone/>
              <a:defRPr sz="5249"/>
            </a:lvl7pPr>
            <a:lvl8pPr marL="11855742" indent="0">
              <a:buNone/>
              <a:defRPr sz="5249"/>
            </a:lvl8pPr>
            <a:lvl9pPr marL="135494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7D9-EDEC-A741-9DF5-EF32C3580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6683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0675"/>
      </p:ext>
    </p:extLst>
  </p:cSld>
  <p:clrMapOvr>
    <a:masterClrMapping/>
  </p:clrMapOvr>
  <p:transition/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CFC6-A067-DE42-860E-A89FDCFE5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76309"/>
      </p:ext>
    </p:extLst>
  </p:cSld>
  <p:clrMapOvr>
    <a:masterClrMapping/>
  </p:clrMapOvr>
  <p:transition/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675" indent="0">
              <a:buNone/>
              <a:defRPr sz="7499" b="1"/>
            </a:lvl2pPr>
            <a:lvl3pPr marL="3387356" indent="0">
              <a:buNone/>
              <a:defRPr sz="6914" b="1"/>
            </a:lvl3pPr>
            <a:lvl4pPr marL="5081034" indent="0">
              <a:buNone/>
              <a:defRPr sz="6082" b="1"/>
            </a:lvl4pPr>
            <a:lvl5pPr marL="6774711" indent="0">
              <a:buNone/>
              <a:defRPr sz="6082" b="1"/>
            </a:lvl5pPr>
            <a:lvl6pPr marL="8468383" indent="0">
              <a:buNone/>
              <a:defRPr sz="6082" b="1"/>
            </a:lvl6pPr>
            <a:lvl7pPr marL="10162081" indent="0">
              <a:buNone/>
              <a:defRPr sz="6082" b="1"/>
            </a:lvl7pPr>
            <a:lvl8pPr marL="11855742" indent="0">
              <a:buNone/>
              <a:defRPr sz="6082" b="1"/>
            </a:lvl8pPr>
            <a:lvl9pPr marL="13549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3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675" indent="0">
              <a:buNone/>
              <a:defRPr sz="7499" b="1"/>
            </a:lvl2pPr>
            <a:lvl3pPr marL="3387356" indent="0">
              <a:buNone/>
              <a:defRPr sz="6914" b="1"/>
            </a:lvl3pPr>
            <a:lvl4pPr marL="5081034" indent="0">
              <a:buNone/>
              <a:defRPr sz="6082" b="1"/>
            </a:lvl4pPr>
            <a:lvl5pPr marL="6774711" indent="0">
              <a:buNone/>
              <a:defRPr sz="6082" b="1"/>
            </a:lvl5pPr>
            <a:lvl6pPr marL="8468383" indent="0">
              <a:buNone/>
              <a:defRPr sz="6082" b="1"/>
            </a:lvl6pPr>
            <a:lvl7pPr marL="10162081" indent="0">
              <a:buNone/>
              <a:defRPr sz="6082" b="1"/>
            </a:lvl7pPr>
            <a:lvl8pPr marL="11855742" indent="0">
              <a:buNone/>
              <a:defRPr sz="6082" b="1"/>
            </a:lvl8pPr>
            <a:lvl9pPr marL="13549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3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23650-6670-2E4B-9173-7024E0677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3293"/>
      </p:ext>
    </p:extLst>
  </p:cSld>
  <p:clrMapOvr>
    <a:masterClrMapping/>
  </p:clrMapOvr>
  <p:transition/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B2A2B-D58C-424B-8C52-1450A618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002"/>
      </p:ext>
    </p:extLst>
  </p:cSld>
  <p:clrMapOvr>
    <a:masterClrMapping/>
  </p:clrMapOvr>
  <p:transition/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E46E6-5633-1B44-A976-C771A1908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18520"/>
      </p:ext>
    </p:extLst>
  </p:cSld>
  <p:clrMapOvr>
    <a:masterClrMapping/>
  </p:clrMapOvr>
  <p:transition/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95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3675" indent="0">
              <a:buNone/>
              <a:defRPr sz="4583"/>
            </a:lvl2pPr>
            <a:lvl3pPr marL="3387356" indent="0">
              <a:buNone/>
              <a:defRPr sz="3747"/>
            </a:lvl3pPr>
            <a:lvl4pPr marL="5081034" indent="0">
              <a:buNone/>
              <a:defRPr sz="3333"/>
            </a:lvl4pPr>
            <a:lvl5pPr marL="6774711" indent="0">
              <a:buNone/>
              <a:defRPr sz="3333"/>
            </a:lvl5pPr>
            <a:lvl6pPr marL="8468383" indent="0">
              <a:buNone/>
              <a:defRPr sz="3333"/>
            </a:lvl6pPr>
            <a:lvl7pPr marL="10162081" indent="0">
              <a:buNone/>
              <a:defRPr sz="3333"/>
            </a:lvl7pPr>
            <a:lvl8pPr marL="11855742" indent="0">
              <a:buNone/>
              <a:defRPr sz="3333"/>
            </a:lvl8pPr>
            <a:lvl9pPr marL="13549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6F1B-3148-F148-9013-DC5732F60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5494"/>
      </p:ext>
    </p:extLst>
  </p:cSld>
  <p:clrMapOvr>
    <a:masterClrMapping/>
  </p:clrMapOvr>
  <p:transition/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3675" indent="0">
              <a:buNone/>
              <a:defRPr sz="10415"/>
            </a:lvl2pPr>
            <a:lvl3pPr marL="3387356" indent="0">
              <a:buNone/>
              <a:defRPr sz="8997"/>
            </a:lvl3pPr>
            <a:lvl4pPr marL="5081034" indent="0">
              <a:buNone/>
              <a:defRPr sz="7499"/>
            </a:lvl4pPr>
            <a:lvl5pPr marL="6774711" indent="0">
              <a:buNone/>
              <a:defRPr sz="7499"/>
            </a:lvl5pPr>
            <a:lvl6pPr marL="8468383" indent="0">
              <a:buNone/>
              <a:defRPr sz="7499"/>
            </a:lvl6pPr>
            <a:lvl7pPr marL="10162081" indent="0">
              <a:buNone/>
              <a:defRPr sz="7499"/>
            </a:lvl7pPr>
            <a:lvl8pPr marL="11855742" indent="0">
              <a:buNone/>
              <a:defRPr sz="7499"/>
            </a:lvl8pPr>
            <a:lvl9pPr marL="135494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3675" indent="0">
              <a:buNone/>
              <a:defRPr sz="4583"/>
            </a:lvl2pPr>
            <a:lvl3pPr marL="3387356" indent="0">
              <a:buNone/>
              <a:defRPr sz="3747"/>
            </a:lvl3pPr>
            <a:lvl4pPr marL="5081034" indent="0">
              <a:buNone/>
              <a:defRPr sz="3333"/>
            </a:lvl4pPr>
            <a:lvl5pPr marL="6774711" indent="0">
              <a:buNone/>
              <a:defRPr sz="3333"/>
            </a:lvl5pPr>
            <a:lvl6pPr marL="8468383" indent="0">
              <a:buNone/>
              <a:defRPr sz="3333"/>
            </a:lvl6pPr>
            <a:lvl7pPr marL="10162081" indent="0">
              <a:buNone/>
              <a:defRPr sz="3333"/>
            </a:lvl7pPr>
            <a:lvl8pPr marL="11855742" indent="0">
              <a:buNone/>
              <a:defRPr sz="3333"/>
            </a:lvl8pPr>
            <a:lvl9pPr marL="13549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40FF2-2A47-D34E-800A-BBFD5AFD8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1885"/>
      </p:ext>
    </p:extLst>
  </p:cSld>
  <p:clrMapOvr>
    <a:masterClrMapping/>
  </p:clrMapOvr>
  <p:transition/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10C54-8025-3243-9501-A3ADC0E8E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8256"/>
      </p:ext>
    </p:extLst>
  </p:cSld>
  <p:clrMapOvr>
    <a:masterClrMapping/>
  </p:clrMapOvr>
  <p:transition/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B42F1-5ED6-294A-9030-184DABF84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0382"/>
      </p:ext>
    </p:extLst>
  </p:cSld>
  <p:clrMapOvr>
    <a:masterClrMapping/>
  </p:clrMapOvr>
  <p:transition/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6BCC2-B275-B743-80E7-C5A7F3F4E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6399"/>
      </p:ext>
    </p:extLst>
  </p:cSld>
  <p:clrMapOvr>
    <a:masterClrMapping/>
  </p:clrMapOvr>
  <p:transition/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883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3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9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7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66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9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5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4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4300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1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835" indent="0">
              <a:buNone/>
              <a:defRPr sz="6082"/>
            </a:lvl2pPr>
            <a:lvl3pPr marL="3103647" indent="0">
              <a:buNone/>
              <a:defRPr sz="5249"/>
            </a:lvl3pPr>
            <a:lvl4pPr marL="4655475" indent="0">
              <a:buNone/>
              <a:defRPr sz="4833"/>
            </a:lvl4pPr>
            <a:lvl5pPr marL="6207302" indent="0">
              <a:buNone/>
              <a:defRPr sz="4833"/>
            </a:lvl5pPr>
            <a:lvl6pPr marL="7759125" indent="0">
              <a:buNone/>
              <a:defRPr sz="4833"/>
            </a:lvl6pPr>
            <a:lvl7pPr marL="9310946" indent="0">
              <a:buNone/>
              <a:defRPr sz="4833"/>
            </a:lvl7pPr>
            <a:lvl8pPr marL="10862777" indent="0">
              <a:buNone/>
              <a:defRPr sz="4833"/>
            </a:lvl8pPr>
            <a:lvl9pPr marL="1241459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45960"/>
      </p:ext>
    </p:extLst>
  </p:cSld>
  <p:clrMapOvr>
    <a:masterClrMapping/>
  </p:clrMapOvr>
  <p:transition/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30780"/>
      </p:ext>
    </p:extLst>
  </p:cSld>
  <p:clrMapOvr>
    <a:masterClrMapping/>
  </p:clrMapOvr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27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09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321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642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963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7284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6605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928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5248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4569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870036"/>
      </p:ext>
    </p:extLst>
  </p:cSld>
  <p:clrMapOvr>
    <a:masterClrMapping/>
  </p:clrMapOvr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42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642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207916"/>
      </p:ext>
    </p:extLst>
  </p:cSld>
  <p:clrMapOvr>
    <a:masterClrMapping/>
  </p:clrMapOvr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210" indent="0">
              <a:buNone/>
              <a:defRPr sz="7499" b="1"/>
            </a:lvl2pPr>
            <a:lvl3pPr marL="3386423" indent="0">
              <a:buNone/>
              <a:defRPr sz="6914" b="1"/>
            </a:lvl3pPr>
            <a:lvl4pPr marL="5079632" indent="0">
              <a:buNone/>
              <a:defRPr sz="6082" b="1"/>
            </a:lvl4pPr>
            <a:lvl5pPr marL="6772848" indent="0">
              <a:buNone/>
              <a:defRPr sz="6082" b="1"/>
            </a:lvl5pPr>
            <a:lvl6pPr marL="8466054" indent="0">
              <a:buNone/>
              <a:defRPr sz="6082" b="1"/>
            </a:lvl6pPr>
            <a:lvl7pPr marL="10159284" indent="0">
              <a:buNone/>
              <a:defRPr sz="6082" b="1"/>
            </a:lvl7pPr>
            <a:lvl8pPr marL="11852481" indent="0">
              <a:buNone/>
              <a:defRPr sz="6082" b="1"/>
            </a:lvl8pPr>
            <a:lvl9pPr marL="1354569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4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210" indent="0">
              <a:buNone/>
              <a:defRPr sz="7499" b="1"/>
            </a:lvl2pPr>
            <a:lvl3pPr marL="3386423" indent="0">
              <a:buNone/>
              <a:defRPr sz="6914" b="1"/>
            </a:lvl3pPr>
            <a:lvl4pPr marL="5079632" indent="0">
              <a:buNone/>
              <a:defRPr sz="6082" b="1"/>
            </a:lvl4pPr>
            <a:lvl5pPr marL="6772848" indent="0">
              <a:buNone/>
              <a:defRPr sz="6082" b="1"/>
            </a:lvl5pPr>
            <a:lvl6pPr marL="8466054" indent="0">
              <a:buNone/>
              <a:defRPr sz="6082" b="1"/>
            </a:lvl6pPr>
            <a:lvl7pPr marL="10159284" indent="0">
              <a:buNone/>
              <a:defRPr sz="6082" b="1"/>
            </a:lvl7pPr>
            <a:lvl8pPr marL="11852481" indent="0">
              <a:buNone/>
              <a:defRPr sz="6082" b="1"/>
            </a:lvl8pPr>
            <a:lvl9pPr marL="1354569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4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87886"/>
      </p:ext>
    </p:extLst>
  </p:cSld>
  <p:clrMapOvr>
    <a:masterClrMapping/>
  </p:clrMapOvr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355061"/>
      </p:ext>
    </p:extLst>
  </p:cSld>
  <p:clrMapOvr>
    <a:masterClrMapping/>
  </p:clrMapOvr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486557"/>
      </p:ext>
    </p:extLst>
  </p:cSld>
  <p:clrMapOvr>
    <a:masterClrMapping/>
  </p:clrMapOvr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0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3210" indent="0">
              <a:buNone/>
              <a:defRPr sz="4583"/>
            </a:lvl2pPr>
            <a:lvl3pPr marL="3386423" indent="0">
              <a:buNone/>
              <a:defRPr sz="3747"/>
            </a:lvl3pPr>
            <a:lvl4pPr marL="5079632" indent="0">
              <a:buNone/>
              <a:defRPr sz="3333"/>
            </a:lvl4pPr>
            <a:lvl5pPr marL="6772848" indent="0">
              <a:buNone/>
              <a:defRPr sz="3333"/>
            </a:lvl5pPr>
            <a:lvl6pPr marL="8466054" indent="0">
              <a:buNone/>
              <a:defRPr sz="3333"/>
            </a:lvl6pPr>
            <a:lvl7pPr marL="10159284" indent="0">
              <a:buNone/>
              <a:defRPr sz="3333"/>
            </a:lvl7pPr>
            <a:lvl8pPr marL="11852481" indent="0">
              <a:buNone/>
              <a:defRPr sz="3333"/>
            </a:lvl8pPr>
            <a:lvl9pPr marL="1354569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241420"/>
      </p:ext>
    </p:extLst>
  </p:cSld>
  <p:clrMapOvr>
    <a:masterClrMapping/>
  </p:clrMapOvr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3210" indent="0">
              <a:buNone/>
              <a:defRPr sz="10415"/>
            </a:lvl2pPr>
            <a:lvl3pPr marL="3386423" indent="0">
              <a:buNone/>
              <a:defRPr sz="8997"/>
            </a:lvl3pPr>
            <a:lvl4pPr marL="5079632" indent="0">
              <a:buNone/>
              <a:defRPr sz="7499"/>
            </a:lvl4pPr>
            <a:lvl5pPr marL="6772848" indent="0">
              <a:buNone/>
              <a:defRPr sz="7499"/>
            </a:lvl5pPr>
            <a:lvl6pPr marL="8466054" indent="0">
              <a:buNone/>
              <a:defRPr sz="7499"/>
            </a:lvl6pPr>
            <a:lvl7pPr marL="10159284" indent="0">
              <a:buNone/>
              <a:defRPr sz="7499"/>
            </a:lvl7pPr>
            <a:lvl8pPr marL="11852481" indent="0">
              <a:buNone/>
              <a:defRPr sz="7499"/>
            </a:lvl8pPr>
            <a:lvl9pPr marL="13545696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3210" indent="0">
              <a:buNone/>
              <a:defRPr sz="4583"/>
            </a:lvl2pPr>
            <a:lvl3pPr marL="3386423" indent="0">
              <a:buNone/>
              <a:defRPr sz="3747"/>
            </a:lvl3pPr>
            <a:lvl4pPr marL="5079632" indent="0">
              <a:buNone/>
              <a:defRPr sz="3333"/>
            </a:lvl4pPr>
            <a:lvl5pPr marL="6772848" indent="0">
              <a:buNone/>
              <a:defRPr sz="3333"/>
            </a:lvl5pPr>
            <a:lvl6pPr marL="8466054" indent="0">
              <a:buNone/>
              <a:defRPr sz="3333"/>
            </a:lvl6pPr>
            <a:lvl7pPr marL="10159284" indent="0">
              <a:buNone/>
              <a:defRPr sz="3333"/>
            </a:lvl7pPr>
            <a:lvl8pPr marL="11852481" indent="0">
              <a:buNone/>
              <a:defRPr sz="3333"/>
            </a:lvl8pPr>
            <a:lvl9pPr marL="1354569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636525"/>
      </p:ext>
    </p:extLst>
  </p:cSld>
  <p:clrMapOvr>
    <a:masterClrMapping/>
  </p:clrMapOvr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324705"/>
      </p:ext>
    </p:extLst>
  </p:cSld>
  <p:clrMapOvr>
    <a:masterClrMapping/>
  </p:clrMapOvr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1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1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9338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5540"/>
      </p:ext>
    </p:extLst>
  </p:cSld>
  <p:clrMapOvr>
    <a:masterClrMapping/>
  </p:clrMapOvr>
  <p:transition/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04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2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8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7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63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6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49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4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13196"/>
      </p:ext>
    </p:extLst>
  </p:cSld>
  <p:clrMapOvr>
    <a:masterClrMapping/>
  </p:clrMapOvr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147167"/>
      </p:ext>
    </p:extLst>
  </p:cSld>
  <p:clrMapOvr>
    <a:masterClrMapping/>
  </p:clrMapOvr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33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09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2746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549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823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70983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6372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649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4922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4197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167368"/>
      </p:ext>
    </p:extLst>
  </p:cSld>
  <p:clrMapOvr>
    <a:masterClrMapping/>
  </p:clrMapOvr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47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647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51308"/>
      </p:ext>
    </p:extLst>
  </p:cSld>
  <p:clrMapOvr>
    <a:masterClrMapping/>
  </p:clrMapOvr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746" indent="0">
              <a:buNone/>
              <a:defRPr sz="7499" b="1"/>
            </a:lvl2pPr>
            <a:lvl3pPr marL="3385494" indent="0">
              <a:buNone/>
              <a:defRPr sz="6914" b="1"/>
            </a:lvl3pPr>
            <a:lvl4pPr marL="5078236" indent="0">
              <a:buNone/>
              <a:defRPr sz="6082" b="1"/>
            </a:lvl4pPr>
            <a:lvl5pPr marL="6770983" indent="0">
              <a:buNone/>
              <a:defRPr sz="6082" b="1"/>
            </a:lvl5pPr>
            <a:lvl6pPr marL="8463727" indent="0">
              <a:buNone/>
              <a:defRPr sz="6082" b="1"/>
            </a:lvl6pPr>
            <a:lvl7pPr marL="10156491" indent="0">
              <a:buNone/>
              <a:defRPr sz="6082" b="1"/>
            </a:lvl7pPr>
            <a:lvl8pPr marL="11849221" indent="0">
              <a:buNone/>
              <a:defRPr sz="6082" b="1"/>
            </a:lvl8pPr>
            <a:lvl9pPr marL="135419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5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746" indent="0">
              <a:buNone/>
              <a:defRPr sz="7499" b="1"/>
            </a:lvl2pPr>
            <a:lvl3pPr marL="3385494" indent="0">
              <a:buNone/>
              <a:defRPr sz="6914" b="1"/>
            </a:lvl3pPr>
            <a:lvl4pPr marL="5078236" indent="0">
              <a:buNone/>
              <a:defRPr sz="6082" b="1"/>
            </a:lvl4pPr>
            <a:lvl5pPr marL="6770983" indent="0">
              <a:buNone/>
              <a:defRPr sz="6082" b="1"/>
            </a:lvl5pPr>
            <a:lvl6pPr marL="8463727" indent="0">
              <a:buNone/>
              <a:defRPr sz="6082" b="1"/>
            </a:lvl6pPr>
            <a:lvl7pPr marL="10156491" indent="0">
              <a:buNone/>
              <a:defRPr sz="6082" b="1"/>
            </a:lvl7pPr>
            <a:lvl8pPr marL="11849221" indent="0">
              <a:buNone/>
              <a:defRPr sz="6082" b="1"/>
            </a:lvl8pPr>
            <a:lvl9pPr marL="135419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5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13631"/>
      </p:ext>
    </p:extLst>
  </p:cSld>
  <p:clrMapOvr>
    <a:masterClrMapping/>
  </p:clrMapOvr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756274"/>
      </p:ext>
    </p:extLst>
  </p:cSld>
  <p:clrMapOvr>
    <a:masterClrMapping/>
  </p:clrMapOvr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30516"/>
      </p:ext>
    </p:extLst>
  </p:cSld>
  <p:clrMapOvr>
    <a:masterClrMapping/>
  </p:clrMapOvr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1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2746" indent="0">
              <a:buNone/>
              <a:defRPr sz="4583"/>
            </a:lvl2pPr>
            <a:lvl3pPr marL="3385494" indent="0">
              <a:buNone/>
              <a:defRPr sz="3747"/>
            </a:lvl3pPr>
            <a:lvl4pPr marL="5078236" indent="0">
              <a:buNone/>
              <a:defRPr sz="3333"/>
            </a:lvl4pPr>
            <a:lvl5pPr marL="6770983" indent="0">
              <a:buNone/>
              <a:defRPr sz="3333"/>
            </a:lvl5pPr>
            <a:lvl6pPr marL="8463727" indent="0">
              <a:buNone/>
              <a:defRPr sz="3333"/>
            </a:lvl6pPr>
            <a:lvl7pPr marL="10156491" indent="0">
              <a:buNone/>
              <a:defRPr sz="3333"/>
            </a:lvl7pPr>
            <a:lvl8pPr marL="11849221" indent="0">
              <a:buNone/>
              <a:defRPr sz="3333"/>
            </a:lvl8pPr>
            <a:lvl9pPr marL="135419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849018"/>
      </p:ext>
    </p:extLst>
  </p:cSld>
  <p:clrMapOvr>
    <a:masterClrMapping/>
  </p:clrMapOvr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2746" indent="0">
              <a:buNone/>
              <a:defRPr sz="10415"/>
            </a:lvl2pPr>
            <a:lvl3pPr marL="3385494" indent="0">
              <a:buNone/>
              <a:defRPr sz="8997"/>
            </a:lvl3pPr>
            <a:lvl4pPr marL="5078236" indent="0">
              <a:buNone/>
              <a:defRPr sz="7499"/>
            </a:lvl4pPr>
            <a:lvl5pPr marL="6770983" indent="0">
              <a:buNone/>
              <a:defRPr sz="7499"/>
            </a:lvl5pPr>
            <a:lvl6pPr marL="8463727" indent="0">
              <a:buNone/>
              <a:defRPr sz="7499"/>
            </a:lvl6pPr>
            <a:lvl7pPr marL="10156491" indent="0">
              <a:buNone/>
              <a:defRPr sz="7499"/>
            </a:lvl7pPr>
            <a:lvl8pPr marL="11849221" indent="0">
              <a:buNone/>
              <a:defRPr sz="7499"/>
            </a:lvl8pPr>
            <a:lvl9pPr marL="13541970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2746" indent="0">
              <a:buNone/>
              <a:defRPr sz="4583"/>
            </a:lvl2pPr>
            <a:lvl3pPr marL="3385494" indent="0">
              <a:buNone/>
              <a:defRPr sz="3747"/>
            </a:lvl3pPr>
            <a:lvl4pPr marL="5078236" indent="0">
              <a:buNone/>
              <a:defRPr sz="3333"/>
            </a:lvl4pPr>
            <a:lvl5pPr marL="6770983" indent="0">
              <a:buNone/>
              <a:defRPr sz="3333"/>
            </a:lvl5pPr>
            <a:lvl6pPr marL="8463727" indent="0">
              <a:buNone/>
              <a:defRPr sz="3333"/>
            </a:lvl6pPr>
            <a:lvl7pPr marL="10156491" indent="0">
              <a:buNone/>
              <a:defRPr sz="3333"/>
            </a:lvl7pPr>
            <a:lvl8pPr marL="11849221" indent="0">
              <a:buNone/>
              <a:defRPr sz="3333"/>
            </a:lvl8pPr>
            <a:lvl9pPr marL="135419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362473"/>
      </p:ext>
    </p:extLst>
  </p:cSld>
  <p:clrMapOvr>
    <a:masterClrMapping/>
  </p:clrMapOvr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40201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835" indent="0">
              <a:buNone/>
              <a:defRPr sz="6914" b="1"/>
            </a:lvl2pPr>
            <a:lvl3pPr marL="3103647" indent="0">
              <a:buNone/>
              <a:defRPr sz="6082" b="1"/>
            </a:lvl3pPr>
            <a:lvl4pPr marL="4655475" indent="0">
              <a:buNone/>
              <a:defRPr sz="5249" b="1"/>
            </a:lvl4pPr>
            <a:lvl5pPr marL="6207302" indent="0">
              <a:buNone/>
              <a:defRPr sz="5249" b="1"/>
            </a:lvl5pPr>
            <a:lvl6pPr marL="7759125" indent="0">
              <a:buNone/>
              <a:defRPr sz="5249" b="1"/>
            </a:lvl6pPr>
            <a:lvl7pPr marL="9310946" indent="0">
              <a:buNone/>
              <a:defRPr sz="5249" b="1"/>
            </a:lvl7pPr>
            <a:lvl8pPr marL="10862777" indent="0">
              <a:buNone/>
              <a:defRPr sz="5249" b="1"/>
            </a:lvl8pPr>
            <a:lvl9pPr marL="124145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0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835" indent="0">
              <a:buNone/>
              <a:defRPr sz="6914" b="1"/>
            </a:lvl2pPr>
            <a:lvl3pPr marL="3103647" indent="0">
              <a:buNone/>
              <a:defRPr sz="6082" b="1"/>
            </a:lvl3pPr>
            <a:lvl4pPr marL="4655475" indent="0">
              <a:buNone/>
              <a:defRPr sz="5249" b="1"/>
            </a:lvl4pPr>
            <a:lvl5pPr marL="6207302" indent="0">
              <a:buNone/>
              <a:defRPr sz="5249" b="1"/>
            </a:lvl5pPr>
            <a:lvl6pPr marL="7759125" indent="0">
              <a:buNone/>
              <a:defRPr sz="5249" b="1"/>
            </a:lvl6pPr>
            <a:lvl7pPr marL="9310946" indent="0">
              <a:buNone/>
              <a:defRPr sz="5249" b="1"/>
            </a:lvl7pPr>
            <a:lvl8pPr marL="10862777" indent="0">
              <a:buNone/>
              <a:defRPr sz="5249" b="1"/>
            </a:lvl8pPr>
            <a:lvl9pPr marL="124145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0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119"/>
      </p:ext>
    </p:extLst>
  </p:cSld>
  <p:clrMapOvr>
    <a:masterClrMapping/>
  </p:clrMapOvr>
  <p:transition/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29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29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833950"/>
      </p:ext>
    </p:extLst>
  </p:cSld>
  <p:clrMapOvr>
    <a:masterClrMapping/>
  </p:clrMapOvr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509" tIns="169311" rIns="338509" bIns="1693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509" tIns="169311" rIns="338509" bIns="1693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509" tIns="169311" rIns="338509" bIns="1693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265" tIns="203200" rIns="406265" bIns="20320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80089"/>
      </p:ext>
    </p:extLst>
  </p:cSld>
  <p:clrMapOvr>
    <a:masterClrMapping/>
  </p:clrMapOvr>
  <p:transition/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65936"/>
      </p:ext>
    </p:extLst>
  </p:cSld>
  <p:clrMapOvr>
    <a:masterClrMapping/>
  </p:clrMapOvr>
  <p:transition/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4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1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2281" indent="0">
              <a:buNone/>
              <a:defRPr sz="6914"/>
            </a:lvl2pPr>
            <a:lvl3pPr marL="3384563" indent="0">
              <a:buNone/>
              <a:defRPr sz="6082"/>
            </a:lvl3pPr>
            <a:lvl4pPr marL="5076839" indent="0">
              <a:buNone/>
              <a:defRPr sz="5249"/>
            </a:lvl4pPr>
            <a:lvl5pPr marL="6769121" indent="0">
              <a:buNone/>
              <a:defRPr sz="5249"/>
            </a:lvl5pPr>
            <a:lvl6pPr marL="8461399" indent="0">
              <a:buNone/>
              <a:defRPr sz="5249"/>
            </a:lvl6pPr>
            <a:lvl7pPr marL="10153697" indent="0">
              <a:buNone/>
              <a:defRPr sz="5249"/>
            </a:lvl7pPr>
            <a:lvl8pPr marL="11845962" indent="0">
              <a:buNone/>
              <a:defRPr sz="5249"/>
            </a:lvl8pPr>
            <a:lvl9pPr marL="1353824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15011"/>
      </p:ext>
    </p:extLst>
  </p:cSld>
  <p:clrMapOvr>
    <a:masterClrMapping/>
  </p:clrMapOvr>
  <p:transition/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31455"/>
      </p:ext>
    </p:extLst>
  </p:cSld>
  <p:clrMapOvr>
    <a:masterClrMapping/>
  </p:clrMapOvr>
  <p:transition/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281" indent="0">
              <a:buNone/>
              <a:defRPr sz="7499" b="1"/>
            </a:lvl2pPr>
            <a:lvl3pPr marL="3384563" indent="0">
              <a:buNone/>
              <a:defRPr sz="6914" b="1"/>
            </a:lvl3pPr>
            <a:lvl4pPr marL="5076839" indent="0">
              <a:buNone/>
              <a:defRPr sz="6082" b="1"/>
            </a:lvl4pPr>
            <a:lvl5pPr marL="6769121" indent="0">
              <a:buNone/>
              <a:defRPr sz="6082" b="1"/>
            </a:lvl5pPr>
            <a:lvl6pPr marL="8461399" indent="0">
              <a:buNone/>
              <a:defRPr sz="6082" b="1"/>
            </a:lvl6pPr>
            <a:lvl7pPr marL="10153697" indent="0">
              <a:buNone/>
              <a:defRPr sz="6082" b="1"/>
            </a:lvl7pPr>
            <a:lvl8pPr marL="11845962" indent="0">
              <a:buNone/>
              <a:defRPr sz="6082" b="1"/>
            </a:lvl8pPr>
            <a:lvl9pPr marL="1353824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5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281" indent="0">
              <a:buNone/>
              <a:defRPr sz="7499" b="1"/>
            </a:lvl2pPr>
            <a:lvl3pPr marL="3384563" indent="0">
              <a:buNone/>
              <a:defRPr sz="6914" b="1"/>
            </a:lvl3pPr>
            <a:lvl4pPr marL="5076839" indent="0">
              <a:buNone/>
              <a:defRPr sz="6082" b="1"/>
            </a:lvl4pPr>
            <a:lvl5pPr marL="6769121" indent="0">
              <a:buNone/>
              <a:defRPr sz="6082" b="1"/>
            </a:lvl5pPr>
            <a:lvl6pPr marL="8461399" indent="0">
              <a:buNone/>
              <a:defRPr sz="6082" b="1"/>
            </a:lvl6pPr>
            <a:lvl7pPr marL="10153697" indent="0">
              <a:buNone/>
              <a:defRPr sz="6082" b="1"/>
            </a:lvl7pPr>
            <a:lvl8pPr marL="11845962" indent="0">
              <a:buNone/>
              <a:defRPr sz="6082" b="1"/>
            </a:lvl8pPr>
            <a:lvl9pPr marL="1353824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5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05727"/>
      </p:ext>
    </p:extLst>
  </p:cSld>
  <p:clrMapOvr>
    <a:masterClrMapping/>
  </p:clrMapOvr>
  <p:transition/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2300"/>
      </p:ext>
    </p:extLst>
  </p:cSld>
  <p:clrMapOvr>
    <a:masterClrMapping/>
  </p:clrMapOvr>
  <p:transition/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50572"/>
      </p:ext>
    </p:extLst>
  </p:cSld>
  <p:clrMapOvr>
    <a:masterClrMapping/>
  </p:clrMapOvr>
  <p:transition/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33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2281" indent="0">
              <a:buNone/>
              <a:defRPr sz="4583"/>
            </a:lvl2pPr>
            <a:lvl3pPr marL="3384563" indent="0">
              <a:buNone/>
              <a:defRPr sz="3747"/>
            </a:lvl3pPr>
            <a:lvl4pPr marL="5076839" indent="0">
              <a:buNone/>
              <a:defRPr sz="3333"/>
            </a:lvl4pPr>
            <a:lvl5pPr marL="6769121" indent="0">
              <a:buNone/>
              <a:defRPr sz="3333"/>
            </a:lvl5pPr>
            <a:lvl6pPr marL="8461399" indent="0">
              <a:buNone/>
              <a:defRPr sz="3333"/>
            </a:lvl6pPr>
            <a:lvl7pPr marL="10153697" indent="0">
              <a:buNone/>
              <a:defRPr sz="3333"/>
            </a:lvl7pPr>
            <a:lvl8pPr marL="11845962" indent="0">
              <a:buNone/>
              <a:defRPr sz="3333"/>
            </a:lvl8pPr>
            <a:lvl9pPr marL="1353824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51362"/>
      </p:ext>
    </p:extLst>
  </p:cSld>
  <p:clrMapOvr>
    <a:masterClrMapping/>
  </p:clrMapOvr>
  <p:transition/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2281" indent="0">
              <a:buNone/>
              <a:defRPr sz="10415"/>
            </a:lvl2pPr>
            <a:lvl3pPr marL="3384563" indent="0">
              <a:buNone/>
              <a:defRPr sz="8997"/>
            </a:lvl3pPr>
            <a:lvl4pPr marL="5076839" indent="0">
              <a:buNone/>
              <a:defRPr sz="7499"/>
            </a:lvl4pPr>
            <a:lvl5pPr marL="6769121" indent="0">
              <a:buNone/>
              <a:defRPr sz="7499"/>
            </a:lvl5pPr>
            <a:lvl6pPr marL="8461399" indent="0">
              <a:buNone/>
              <a:defRPr sz="7499"/>
            </a:lvl6pPr>
            <a:lvl7pPr marL="10153697" indent="0">
              <a:buNone/>
              <a:defRPr sz="7499"/>
            </a:lvl7pPr>
            <a:lvl8pPr marL="11845962" indent="0">
              <a:buNone/>
              <a:defRPr sz="7499"/>
            </a:lvl8pPr>
            <a:lvl9pPr marL="1353824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2281" indent="0">
              <a:buNone/>
              <a:defRPr sz="4583"/>
            </a:lvl2pPr>
            <a:lvl3pPr marL="3384563" indent="0">
              <a:buNone/>
              <a:defRPr sz="3747"/>
            </a:lvl3pPr>
            <a:lvl4pPr marL="5076839" indent="0">
              <a:buNone/>
              <a:defRPr sz="3333"/>
            </a:lvl4pPr>
            <a:lvl5pPr marL="6769121" indent="0">
              <a:buNone/>
              <a:defRPr sz="3333"/>
            </a:lvl5pPr>
            <a:lvl6pPr marL="8461399" indent="0">
              <a:buNone/>
              <a:defRPr sz="3333"/>
            </a:lvl6pPr>
            <a:lvl7pPr marL="10153697" indent="0">
              <a:buNone/>
              <a:defRPr sz="3333"/>
            </a:lvl7pPr>
            <a:lvl8pPr marL="11845962" indent="0">
              <a:buNone/>
              <a:defRPr sz="3333"/>
            </a:lvl8pPr>
            <a:lvl9pPr marL="1353824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7347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6257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49826"/>
      </p:ext>
    </p:extLst>
  </p:cSld>
  <p:clrMapOvr>
    <a:masterClrMapping/>
  </p:clrMapOvr>
  <p:transition/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98943"/>
      </p:ext>
    </p:extLst>
  </p:cSld>
  <p:clrMapOvr>
    <a:masterClrMapping/>
  </p:clrMapOvr>
  <p:transition/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92533"/>
      </p:ext>
    </p:extLst>
  </p:cSld>
  <p:clrMapOvr>
    <a:masterClrMapping/>
  </p:clrMapOvr>
  <p:transition/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38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1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3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5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67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5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0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42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34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304621"/>
      </p:ext>
    </p:extLst>
  </p:cSld>
  <p:clrMapOvr>
    <a:masterClrMapping/>
  </p:clrMapOvr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615013"/>
      </p:ext>
    </p:extLst>
  </p:cSld>
  <p:clrMapOvr>
    <a:masterClrMapping/>
  </p:clrMapOvr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64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25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1816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363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543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6726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5907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090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4270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3452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346126"/>
      </p:ext>
    </p:extLst>
  </p:cSld>
  <p:clrMapOvr>
    <a:masterClrMapping/>
  </p:clrMapOvr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56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656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433"/>
      </p:ext>
    </p:extLst>
  </p:cSld>
  <p:clrMapOvr>
    <a:masterClrMapping/>
  </p:clrMapOvr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1816" indent="0">
              <a:buNone/>
              <a:defRPr sz="7499" b="1"/>
            </a:lvl2pPr>
            <a:lvl3pPr marL="3383634" indent="0">
              <a:buNone/>
              <a:defRPr sz="6914" b="1"/>
            </a:lvl3pPr>
            <a:lvl4pPr marL="5075439" indent="0">
              <a:buNone/>
              <a:defRPr sz="6082" b="1"/>
            </a:lvl4pPr>
            <a:lvl5pPr marL="6767260" indent="0">
              <a:buNone/>
              <a:defRPr sz="6082" b="1"/>
            </a:lvl5pPr>
            <a:lvl6pPr marL="8459071" indent="0">
              <a:buNone/>
              <a:defRPr sz="6082" b="1"/>
            </a:lvl6pPr>
            <a:lvl7pPr marL="10150904" indent="0">
              <a:buNone/>
              <a:defRPr sz="6082" b="1"/>
            </a:lvl7pPr>
            <a:lvl8pPr marL="11842707" indent="0">
              <a:buNone/>
              <a:defRPr sz="6082" b="1"/>
            </a:lvl8pPr>
            <a:lvl9pPr marL="1353452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6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1816" indent="0">
              <a:buNone/>
              <a:defRPr sz="7499" b="1"/>
            </a:lvl2pPr>
            <a:lvl3pPr marL="3383634" indent="0">
              <a:buNone/>
              <a:defRPr sz="6914" b="1"/>
            </a:lvl3pPr>
            <a:lvl4pPr marL="5075439" indent="0">
              <a:buNone/>
              <a:defRPr sz="6082" b="1"/>
            </a:lvl4pPr>
            <a:lvl5pPr marL="6767260" indent="0">
              <a:buNone/>
              <a:defRPr sz="6082" b="1"/>
            </a:lvl5pPr>
            <a:lvl6pPr marL="8459071" indent="0">
              <a:buNone/>
              <a:defRPr sz="6082" b="1"/>
            </a:lvl6pPr>
            <a:lvl7pPr marL="10150904" indent="0">
              <a:buNone/>
              <a:defRPr sz="6082" b="1"/>
            </a:lvl7pPr>
            <a:lvl8pPr marL="11842707" indent="0">
              <a:buNone/>
              <a:defRPr sz="6082" b="1"/>
            </a:lvl8pPr>
            <a:lvl9pPr marL="1353452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6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56083"/>
      </p:ext>
    </p:extLst>
  </p:cSld>
  <p:clrMapOvr>
    <a:masterClrMapping/>
  </p:clrMapOvr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105433"/>
      </p:ext>
    </p:extLst>
  </p:cSld>
  <p:clrMapOvr>
    <a:masterClrMapping/>
  </p:clrMapOvr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54210"/>
      </p:ext>
    </p:extLst>
  </p:cSld>
  <p:clrMapOvr>
    <a:masterClrMapping/>
  </p:clrMapOvr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4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1816" indent="0">
              <a:buNone/>
              <a:defRPr sz="4583"/>
            </a:lvl2pPr>
            <a:lvl3pPr marL="3383634" indent="0">
              <a:buNone/>
              <a:defRPr sz="3747"/>
            </a:lvl3pPr>
            <a:lvl4pPr marL="5075439" indent="0">
              <a:buNone/>
              <a:defRPr sz="3333"/>
            </a:lvl4pPr>
            <a:lvl5pPr marL="6767260" indent="0">
              <a:buNone/>
              <a:defRPr sz="3333"/>
            </a:lvl5pPr>
            <a:lvl6pPr marL="8459071" indent="0">
              <a:buNone/>
              <a:defRPr sz="3333"/>
            </a:lvl6pPr>
            <a:lvl7pPr marL="10150904" indent="0">
              <a:buNone/>
              <a:defRPr sz="3333"/>
            </a:lvl7pPr>
            <a:lvl8pPr marL="11842707" indent="0">
              <a:buNone/>
              <a:defRPr sz="3333"/>
            </a:lvl8pPr>
            <a:lvl9pPr marL="1353452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49172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19024"/>
      </p:ext>
    </p:extLst>
  </p:cSld>
  <p:clrMapOvr>
    <a:masterClrMapping/>
  </p:clrMapOvr>
  <p:transition/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1816" indent="0">
              <a:buNone/>
              <a:defRPr sz="10415"/>
            </a:lvl2pPr>
            <a:lvl3pPr marL="3383634" indent="0">
              <a:buNone/>
              <a:defRPr sz="8997"/>
            </a:lvl3pPr>
            <a:lvl4pPr marL="5075439" indent="0">
              <a:buNone/>
              <a:defRPr sz="7499"/>
            </a:lvl4pPr>
            <a:lvl5pPr marL="6767260" indent="0">
              <a:buNone/>
              <a:defRPr sz="7499"/>
            </a:lvl5pPr>
            <a:lvl6pPr marL="8459071" indent="0">
              <a:buNone/>
              <a:defRPr sz="7499"/>
            </a:lvl6pPr>
            <a:lvl7pPr marL="10150904" indent="0">
              <a:buNone/>
              <a:defRPr sz="7499"/>
            </a:lvl7pPr>
            <a:lvl8pPr marL="11842707" indent="0">
              <a:buNone/>
              <a:defRPr sz="7499"/>
            </a:lvl8pPr>
            <a:lvl9pPr marL="1353452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1816" indent="0">
              <a:buNone/>
              <a:defRPr sz="4583"/>
            </a:lvl2pPr>
            <a:lvl3pPr marL="3383634" indent="0">
              <a:buNone/>
              <a:defRPr sz="3747"/>
            </a:lvl3pPr>
            <a:lvl4pPr marL="5075439" indent="0">
              <a:buNone/>
              <a:defRPr sz="3333"/>
            </a:lvl4pPr>
            <a:lvl5pPr marL="6767260" indent="0">
              <a:buNone/>
              <a:defRPr sz="3333"/>
            </a:lvl5pPr>
            <a:lvl6pPr marL="8459071" indent="0">
              <a:buNone/>
              <a:defRPr sz="3333"/>
            </a:lvl6pPr>
            <a:lvl7pPr marL="10150904" indent="0">
              <a:buNone/>
              <a:defRPr sz="3333"/>
            </a:lvl7pPr>
            <a:lvl8pPr marL="11842707" indent="0">
              <a:buNone/>
              <a:defRPr sz="3333"/>
            </a:lvl8pPr>
            <a:lvl9pPr marL="1353452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122457"/>
      </p:ext>
    </p:extLst>
  </p:cSld>
  <p:clrMapOvr>
    <a:masterClrMapping/>
  </p:clrMapOvr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90904"/>
      </p:ext>
    </p:extLst>
  </p:cSld>
  <p:clrMapOvr>
    <a:masterClrMapping/>
  </p:clrMapOvr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4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4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769408"/>
      </p:ext>
    </p:extLst>
  </p:cSld>
  <p:clrMapOvr>
    <a:masterClrMapping/>
  </p:clrMapOvr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74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/>
            </a:lvl1pPr>
            <a:lvl2pPr marL="845684" indent="0" algn="ctr">
              <a:buNone/>
              <a:defRPr/>
            </a:lvl2pPr>
            <a:lvl3pPr marL="1691351" indent="0" algn="ctr">
              <a:buNone/>
              <a:defRPr/>
            </a:lvl3pPr>
            <a:lvl4pPr marL="2537031" indent="0" algn="ctr">
              <a:buNone/>
              <a:defRPr/>
            </a:lvl4pPr>
            <a:lvl5pPr marL="3382704" indent="0" algn="ctr">
              <a:buNone/>
              <a:defRPr/>
            </a:lvl5pPr>
            <a:lvl6pPr marL="4228367" indent="0" algn="ctr">
              <a:buNone/>
              <a:defRPr/>
            </a:lvl6pPr>
            <a:lvl7pPr marL="5074045" indent="0" algn="ctr">
              <a:buNone/>
              <a:defRPr/>
            </a:lvl7pPr>
            <a:lvl8pPr marL="5919722" indent="0" algn="ctr">
              <a:buNone/>
              <a:defRPr/>
            </a:lvl8pPr>
            <a:lvl9pPr marL="6765400" indent="0" algn="ctr">
              <a:buNone/>
              <a:defRPr/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6729"/>
      </p:ext>
    </p:extLst>
  </p:cSld>
  <p:clrMapOvr>
    <a:masterClrMapping/>
  </p:clrMapOvr>
  <p:transition/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21785"/>
      </p:ext>
    </p:extLst>
  </p:cSld>
  <p:clrMapOvr>
    <a:masterClrMapping/>
  </p:clrMapOvr>
  <p:transition/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90"/>
            <a:ext cx="24483061" cy="8499410"/>
          </a:xfrm>
        </p:spPr>
        <p:txBody>
          <a:bodyPr/>
          <a:lstStyle>
            <a:lvl1pPr algn="l">
              <a:defRPr sz="749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21"/>
            <a:ext cx="24483061" cy="9361245"/>
          </a:xfrm>
        </p:spPr>
        <p:txBody>
          <a:bodyPr anchor="b"/>
          <a:lstStyle>
            <a:lvl1pPr marL="0" indent="0">
              <a:buNone/>
              <a:defRPr sz="3747"/>
            </a:lvl1pPr>
            <a:lvl2pPr marL="845684" indent="0">
              <a:buNone/>
              <a:defRPr sz="3333"/>
            </a:lvl2pPr>
            <a:lvl3pPr marL="1691351" indent="0">
              <a:buNone/>
              <a:defRPr sz="3166"/>
            </a:lvl3pPr>
            <a:lvl4pPr marL="2537031" indent="0">
              <a:buNone/>
              <a:defRPr sz="2750"/>
            </a:lvl4pPr>
            <a:lvl5pPr marL="3382704" indent="0">
              <a:buNone/>
              <a:defRPr sz="2750"/>
            </a:lvl5pPr>
            <a:lvl6pPr marL="4228367" indent="0">
              <a:buNone/>
              <a:defRPr sz="2750"/>
            </a:lvl6pPr>
            <a:lvl7pPr marL="5074045" indent="0">
              <a:buNone/>
              <a:defRPr sz="2750"/>
            </a:lvl7pPr>
            <a:lvl8pPr marL="5919722" indent="0">
              <a:buNone/>
              <a:defRPr sz="2750"/>
            </a:lvl8pPr>
            <a:lvl9pPr marL="6765400" indent="0">
              <a:buNone/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85148"/>
      </p:ext>
    </p:extLst>
  </p:cSld>
  <p:clrMapOvr>
    <a:masterClrMapping/>
  </p:clrMapOvr>
  <p:transition/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73" y="6538015"/>
            <a:ext cx="12601575" cy="32293800"/>
          </a:xfrm>
        </p:spPr>
        <p:txBody>
          <a:bodyPr/>
          <a:lstStyle>
            <a:lvl1pPr>
              <a:defRPr sz="5249"/>
            </a:lvl1pPr>
            <a:lvl2pPr>
              <a:defRPr sz="4583"/>
            </a:lvl2pPr>
            <a:lvl3pPr>
              <a:defRPr sz="3747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61780" y="6538015"/>
            <a:ext cx="12601575" cy="32293800"/>
          </a:xfrm>
        </p:spPr>
        <p:txBody>
          <a:bodyPr/>
          <a:lstStyle>
            <a:lvl1pPr>
              <a:defRPr sz="5249"/>
            </a:lvl1pPr>
            <a:lvl2pPr>
              <a:defRPr sz="4583"/>
            </a:lvl2pPr>
            <a:lvl3pPr>
              <a:defRPr sz="3747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3581"/>
      </p:ext>
    </p:extLst>
  </p:cSld>
  <p:clrMapOvr>
    <a:masterClrMapping/>
  </p:clrMapOvr>
  <p:transition/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0"/>
            <a:ext cx="12726591" cy="3992151"/>
          </a:xfrm>
        </p:spPr>
        <p:txBody>
          <a:bodyPr anchor="b"/>
          <a:lstStyle>
            <a:lvl1pPr marL="0" indent="0">
              <a:buNone/>
              <a:defRPr sz="4583" b="1"/>
            </a:lvl1pPr>
            <a:lvl2pPr marL="845684" indent="0">
              <a:buNone/>
              <a:defRPr sz="3747" b="1"/>
            </a:lvl2pPr>
            <a:lvl3pPr marL="1691351" indent="0">
              <a:buNone/>
              <a:defRPr sz="3333" b="1"/>
            </a:lvl3pPr>
            <a:lvl4pPr marL="2537031" indent="0">
              <a:buNone/>
              <a:defRPr sz="3166" b="1"/>
            </a:lvl4pPr>
            <a:lvl5pPr marL="3382704" indent="0">
              <a:buNone/>
              <a:defRPr sz="3166" b="1"/>
            </a:lvl5pPr>
            <a:lvl6pPr marL="4228367" indent="0">
              <a:buNone/>
              <a:defRPr sz="3166" b="1"/>
            </a:lvl6pPr>
            <a:lvl7pPr marL="5074045" indent="0">
              <a:buNone/>
              <a:defRPr sz="3166" b="1"/>
            </a:lvl7pPr>
            <a:lvl8pPr marL="5919722" indent="0">
              <a:buNone/>
              <a:defRPr sz="3166" b="1"/>
            </a:lvl8pPr>
            <a:lvl9pPr marL="6765400" indent="0">
              <a:buNone/>
              <a:defRPr sz="3166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4583"/>
            </a:lvl1pPr>
            <a:lvl2pPr>
              <a:defRPr sz="3747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79" y="9579180"/>
            <a:ext cx="12731591" cy="3992151"/>
          </a:xfrm>
        </p:spPr>
        <p:txBody>
          <a:bodyPr anchor="b"/>
          <a:lstStyle>
            <a:lvl1pPr marL="0" indent="0">
              <a:buNone/>
              <a:defRPr sz="4583" b="1"/>
            </a:lvl1pPr>
            <a:lvl2pPr marL="845684" indent="0">
              <a:buNone/>
              <a:defRPr sz="3747" b="1"/>
            </a:lvl2pPr>
            <a:lvl3pPr marL="1691351" indent="0">
              <a:buNone/>
              <a:defRPr sz="3333" b="1"/>
            </a:lvl3pPr>
            <a:lvl4pPr marL="2537031" indent="0">
              <a:buNone/>
              <a:defRPr sz="3166" b="1"/>
            </a:lvl4pPr>
            <a:lvl5pPr marL="3382704" indent="0">
              <a:buNone/>
              <a:defRPr sz="3166" b="1"/>
            </a:lvl5pPr>
            <a:lvl6pPr marL="4228367" indent="0">
              <a:buNone/>
              <a:defRPr sz="3166" b="1"/>
            </a:lvl6pPr>
            <a:lvl7pPr marL="5074045" indent="0">
              <a:buNone/>
              <a:defRPr sz="3166" b="1"/>
            </a:lvl7pPr>
            <a:lvl8pPr marL="5919722" indent="0">
              <a:buNone/>
              <a:defRPr sz="3166" b="1"/>
            </a:lvl8pPr>
            <a:lvl9pPr marL="6765400" indent="0">
              <a:buNone/>
              <a:defRPr sz="3166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79" y="13571319"/>
            <a:ext cx="12731591" cy="24656222"/>
          </a:xfrm>
        </p:spPr>
        <p:txBody>
          <a:bodyPr/>
          <a:lstStyle>
            <a:lvl1pPr>
              <a:defRPr sz="4583"/>
            </a:lvl1pPr>
            <a:lvl2pPr>
              <a:defRPr sz="3747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1560"/>
      </p:ext>
    </p:extLst>
  </p:cSld>
  <p:clrMapOvr>
    <a:masterClrMapping/>
  </p:clrMapOvr>
  <p:transition/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34601"/>
      </p:ext>
    </p:extLst>
  </p:cSld>
  <p:clrMapOvr>
    <a:masterClrMapping/>
  </p:clrMapOvr>
  <p:transition/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79725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0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1835" indent="0">
              <a:buNone/>
              <a:defRPr sz="4164"/>
            </a:lvl2pPr>
            <a:lvl3pPr marL="3103647" indent="0">
              <a:buNone/>
              <a:defRPr sz="3333"/>
            </a:lvl3pPr>
            <a:lvl4pPr marL="4655475" indent="0">
              <a:buNone/>
              <a:defRPr sz="3166"/>
            </a:lvl4pPr>
            <a:lvl5pPr marL="6207302" indent="0">
              <a:buNone/>
              <a:defRPr sz="3166"/>
            </a:lvl5pPr>
            <a:lvl6pPr marL="7759125" indent="0">
              <a:buNone/>
              <a:defRPr sz="3166"/>
            </a:lvl6pPr>
            <a:lvl7pPr marL="9310946" indent="0">
              <a:buNone/>
              <a:defRPr sz="3166"/>
            </a:lvl7pPr>
            <a:lvl8pPr marL="10862777" indent="0">
              <a:buNone/>
              <a:defRPr sz="3166"/>
            </a:lvl8pPr>
            <a:lvl9pPr marL="124145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5603"/>
      </p:ext>
    </p:extLst>
  </p:cSld>
  <p:clrMapOvr>
    <a:masterClrMapping/>
  </p:clrMapOvr>
  <p:transition/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1" y="1703850"/>
            <a:ext cx="9476185" cy="7251245"/>
          </a:xfrm>
        </p:spPr>
        <p:txBody>
          <a:bodyPr anchor="b"/>
          <a:lstStyle>
            <a:lvl1pPr algn="l">
              <a:defRPr sz="3747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71"/>
            <a:ext cx="16102013" cy="36523697"/>
          </a:xfrm>
        </p:spPr>
        <p:txBody>
          <a:bodyPr/>
          <a:lstStyle>
            <a:lvl1pPr>
              <a:defRPr sz="6082"/>
            </a:lvl1pPr>
            <a:lvl2pPr>
              <a:defRPr sz="5249"/>
            </a:lvl2pPr>
            <a:lvl3pPr>
              <a:defRPr sz="4583"/>
            </a:lvl3pPr>
            <a:lvl4pPr>
              <a:defRPr sz="3747"/>
            </a:lvl4pPr>
            <a:lvl5pPr>
              <a:defRPr sz="3747"/>
            </a:lvl5pPr>
            <a:lvl6pPr>
              <a:defRPr sz="3747"/>
            </a:lvl6pPr>
            <a:lvl7pPr>
              <a:defRPr sz="3747"/>
            </a:lvl7pPr>
            <a:lvl8pPr>
              <a:defRPr sz="3747"/>
            </a:lvl8pPr>
            <a:lvl9pPr>
              <a:defRPr sz="3747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1" y="8955127"/>
            <a:ext cx="9476185" cy="29272450"/>
          </a:xfrm>
        </p:spPr>
        <p:txBody>
          <a:bodyPr/>
          <a:lstStyle>
            <a:lvl1pPr marL="0" indent="0">
              <a:buNone/>
              <a:defRPr sz="2750"/>
            </a:lvl1pPr>
            <a:lvl2pPr marL="845684" indent="0">
              <a:buNone/>
              <a:defRPr sz="2333"/>
            </a:lvl2pPr>
            <a:lvl3pPr marL="1691351" indent="0">
              <a:buNone/>
              <a:defRPr sz="1916"/>
            </a:lvl3pPr>
            <a:lvl4pPr marL="2537031" indent="0">
              <a:buNone/>
              <a:defRPr sz="1916"/>
            </a:lvl4pPr>
            <a:lvl5pPr marL="3382704" indent="0">
              <a:buNone/>
              <a:defRPr sz="1916"/>
            </a:lvl5pPr>
            <a:lvl6pPr marL="4228367" indent="0">
              <a:buNone/>
              <a:defRPr sz="1916"/>
            </a:lvl6pPr>
            <a:lvl7pPr marL="5074045" indent="0">
              <a:buNone/>
              <a:defRPr sz="1916"/>
            </a:lvl7pPr>
            <a:lvl8pPr marL="5919722" indent="0">
              <a:buNone/>
              <a:defRPr sz="1916"/>
            </a:lvl8pPr>
            <a:lvl9pPr marL="6765400" indent="0">
              <a:buNone/>
              <a:defRPr sz="191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771475"/>
      </p:ext>
    </p:extLst>
  </p:cSld>
  <p:clrMapOvr>
    <a:masterClrMapping/>
  </p:clrMapOvr>
  <p:transition/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3747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6082"/>
            </a:lvl1pPr>
            <a:lvl2pPr marL="845684" indent="0">
              <a:buNone/>
              <a:defRPr sz="5249"/>
            </a:lvl2pPr>
            <a:lvl3pPr marL="1691351" indent="0">
              <a:buNone/>
              <a:defRPr sz="4583"/>
            </a:lvl3pPr>
            <a:lvl4pPr marL="2537031" indent="0">
              <a:buNone/>
              <a:defRPr sz="3747"/>
            </a:lvl4pPr>
            <a:lvl5pPr marL="3382704" indent="0">
              <a:buNone/>
              <a:defRPr sz="3747"/>
            </a:lvl5pPr>
            <a:lvl6pPr marL="4228367" indent="0">
              <a:buNone/>
              <a:defRPr sz="3747"/>
            </a:lvl6pPr>
            <a:lvl7pPr marL="5074045" indent="0">
              <a:buNone/>
              <a:defRPr sz="3747"/>
            </a:lvl7pPr>
            <a:lvl8pPr marL="5919722" indent="0">
              <a:buNone/>
              <a:defRPr sz="3747"/>
            </a:lvl8pPr>
            <a:lvl9pPr marL="6765400" indent="0">
              <a:buNone/>
              <a:defRPr sz="3747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3464"/>
            <a:ext cx="17282160" cy="5022383"/>
          </a:xfrm>
        </p:spPr>
        <p:txBody>
          <a:bodyPr/>
          <a:lstStyle>
            <a:lvl1pPr marL="0" indent="0">
              <a:buNone/>
              <a:defRPr sz="2750"/>
            </a:lvl1pPr>
            <a:lvl2pPr marL="845684" indent="0">
              <a:buNone/>
              <a:defRPr sz="2333"/>
            </a:lvl2pPr>
            <a:lvl3pPr marL="1691351" indent="0">
              <a:buNone/>
              <a:defRPr sz="1916"/>
            </a:lvl3pPr>
            <a:lvl4pPr marL="2537031" indent="0">
              <a:buNone/>
              <a:defRPr sz="1916"/>
            </a:lvl4pPr>
            <a:lvl5pPr marL="3382704" indent="0">
              <a:buNone/>
              <a:defRPr sz="1916"/>
            </a:lvl5pPr>
            <a:lvl6pPr marL="4228367" indent="0">
              <a:buNone/>
              <a:defRPr sz="1916"/>
            </a:lvl6pPr>
            <a:lvl7pPr marL="5074045" indent="0">
              <a:buNone/>
              <a:defRPr sz="1916"/>
            </a:lvl7pPr>
            <a:lvl8pPr marL="5919722" indent="0">
              <a:buNone/>
              <a:defRPr sz="1916"/>
            </a:lvl8pPr>
            <a:lvl9pPr marL="6765400" indent="0">
              <a:buNone/>
              <a:defRPr sz="191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628413"/>
      </p:ext>
    </p:extLst>
  </p:cSld>
  <p:clrMapOvr>
    <a:masterClrMapping/>
  </p:clrMapOvr>
  <p:transition/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352"/>
      </p:ext>
    </p:extLst>
  </p:cSld>
  <p:clrMapOvr>
    <a:masterClrMapping/>
  </p:clrMapOvr>
  <p:transition/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402551" y="1228356"/>
            <a:ext cx="6360794" cy="3760345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7" y="1228356"/>
            <a:ext cx="18842354" cy="3760345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9796"/>
      </p:ext>
    </p:extLst>
  </p:cSld>
  <p:clrMapOvr>
    <a:masterClrMapping/>
  </p:clrMapOvr>
  <p:transition/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229" tIns="169176" rIns="338229" bIns="16917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74429"/>
      </p:ext>
    </p:extLst>
  </p:cSld>
  <p:clrMapOvr>
    <a:masterClrMapping/>
  </p:clrMapOvr>
  <p:transition/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0224"/>
      </p:ext>
    </p:extLst>
  </p:cSld>
  <p:clrMapOvr>
    <a:masterClrMapping/>
  </p:clrMapOvr>
  <p:transition/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8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3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0887" indent="0">
              <a:buNone/>
              <a:defRPr sz="6914"/>
            </a:lvl2pPr>
            <a:lvl3pPr marL="3381776" indent="0">
              <a:buNone/>
              <a:defRPr sz="6082"/>
            </a:lvl3pPr>
            <a:lvl4pPr marL="5072652" indent="0">
              <a:buNone/>
              <a:defRPr sz="5249"/>
            </a:lvl4pPr>
            <a:lvl5pPr marL="6763535" indent="0">
              <a:buNone/>
              <a:defRPr sz="5249"/>
            </a:lvl5pPr>
            <a:lvl6pPr marL="8454416" indent="0">
              <a:buNone/>
              <a:defRPr sz="5249"/>
            </a:lvl6pPr>
            <a:lvl7pPr marL="10145319" indent="0">
              <a:buNone/>
              <a:defRPr sz="5249"/>
            </a:lvl7pPr>
            <a:lvl8pPr marL="11836189" indent="0">
              <a:buNone/>
              <a:defRPr sz="5249"/>
            </a:lvl8pPr>
            <a:lvl9pPr marL="1352707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5362"/>
      </p:ext>
    </p:extLst>
  </p:cSld>
  <p:clrMapOvr>
    <a:masterClrMapping/>
  </p:clrMapOvr>
  <p:transition/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23748"/>
      </p:ext>
    </p:extLst>
  </p:cSld>
  <p:clrMapOvr>
    <a:masterClrMapping/>
  </p:clrMapOvr>
  <p:transition/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887" indent="0">
              <a:buNone/>
              <a:defRPr sz="7499" b="1"/>
            </a:lvl2pPr>
            <a:lvl3pPr marL="3381776" indent="0">
              <a:buNone/>
              <a:defRPr sz="6914" b="1"/>
            </a:lvl3pPr>
            <a:lvl4pPr marL="5072652" indent="0">
              <a:buNone/>
              <a:defRPr sz="6082" b="1"/>
            </a:lvl4pPr>
            <a:lvl5pPr marL="6763535" indent="0">
              <a:buNone/>
              <a:defRPr sz="6082" b="1"/>
            </a:lvl5pPr>
            <a:lvl6pPr marL="8454416" indent="0">
              <a:buNone/>
              <a:defRPr sz="6082" b="1"/>
            </a:lvl6pPr>
            <a:lvl7pPr marL="10145319" indent="0">
              <a:buNone/>
              <a:defRPr sz="6082" b="1"/>
            </a:lvl7pPr>
            <a:lvl8pPr marL="11836189" indent="0">
              <a:buNone/>
              <a:defRPr sz="6082" b="1"/>
            </a:lvl8pPr>
            <a:lvl9pPr marL="1352707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7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887" indent="0">
              <a:buNone/>
              <a:defRPr sz="7499" b="1"/>
            </a:lvl2pPr>
            <a:lvl3pPr marL="3381776" indent="0">
              <a:buNone/>
              <a:defRPr sz="6914" b="1"/>
            </a:lvl3pPr>
            <a:lvl4pPr marL="5072652" indent="0">
              <a:buNone/>
              <a:defRPr sz="6082" b="1"/>
            </a:lvl4pPr>
            <a:lvl5pPr marL="6763535" indent="0">
              <a:buNone/>
              <a:defRPr sz="6082" b="1"/>
            </a:lvl5pPr>
            <a:lvl6pPr marL="8454416" indent="0">
              <a:buNone/>
              <a:defRPr sz="6082" b="1"/>
            </a:lvl6pPr>
            <a:lvl7pPr marL="10145319" indent="0">
              <a:buNone/>
              <a:defRPr sz="6082" b="1"/>
            </a:lvl7pPr>
            <a:lvl8pPr marL="11836189" indent="0">
              <a:buNone/>
              <a:defRPr sz="6082" b="1"/>
            </a:lvl8pPr>
            <a:lvl9pPr marL="1352707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7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4247"/>
      </p:ext>
    </p:extLst>
  </p:cSld>
  <p:clrMapOvr>
    <a:masterClrMapping/>
  </p:clrMapOvr>
  <p:transition/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43755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1835" indent="0">
              <a:buNone/>
              <a:defRPr sz="9413"/>
            </a:lvl2pPr>
            <a:lvl3pPr marL="3103647" indent="0">
              <a:buNone/>
              <a:defRPr sz="8332"/>
            </a:lvl3pPr>
            <a:lvl4pPr marL="4655475" indent="0">
              <a:buNone/>
              <a:defRPr sz="6914"/>
            </a:lvl4pPr>
            <a:lvl5pPr marL="6207302" indent="0">
              <a:buNone/>
              <a:defRPr sz="6914"/>
            </a:lvl5pPr>
            <a:lvl6pPr marL="7759125" indent="0">
              <a:buNone/>
              <a:defRPr sz="6914"/>
            </a:lvl6pPr>
            <a:lvl7pPr marL="9310946" indent="0">
              <a:buNone/>
              <a:defRPr sz="6914"/>
            </a:lvl7pPr>
            <a:lvl8pPr marL="10862777" indent="0">
              <a:buNone/>
              <a:defRPr sz="6914"/>
            </a:lvl8pPr>
            <a:lvl9pPr marL="1241459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1835" indent="0">
              <a:buNone/>
              <a:defRPr sz="4164"/>
            </a:lvl2pPr>
            <a:lvl3pPr marL="3103647" indent="0">
              <a:buNone/>
              <a:defRPr sz="3333"/>
            </a:lvl3pPr>
            <a:lvl4pPr marL="4655475" indent="0">
              <a:buNone/>
              <a:defRPr sz="3166"/>
            </a:lvl4pPr>
            <a:lvl5pPr marL="6207302" indent="0">
              <a:buNone/>
              <a:defRPr sz="3166"/>
            </a:lvl5pPr>
            <a:lvl6pPr marL="7759125" indent="0">
              <a:buNone/>
              <a:defRPr sz="3166"/>
            </a:lvl6pPr>
            <a:lvl7pPr marL="9310946" indent="0">
              <a:buNone/>
              <a:defRPr sz="3166"/>
            </a:lvl7pPr>
            <a:lvl8pPr marL="10862777" indent="0">
              <a:buNone/>
              <a:defRPr sz="3166"/>
            </a:lvl8pPr>
            <a:lvl9pPr marL="124145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3808"/>
      </p:ext>
    </p:extLst>
  </p:cSld>
  <p:clrMapOvr>
    <a:masterClrMapping/>
  </p:clrMapOvr>
  <p:transition/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30151"/>
      </p:ext>
    </p:extLst>
  </p:cSld>
  <p:clrMapOvr>
    <a:masterClrMapping/>
  </p:clrMapOvr>
  <p:transition/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7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0887" indent="0">
              <a:buNone/>
              <a:defRPr sz="4583"/>
            </a:lvl2pPr>
            <a:lvl3pPr marL="3381776" indent="0">
              <a:buNone/>
              <a:defRPr sz="3747"/>
            </a:lvl3pPr>
            <a:lvl4pPr marL="5072652" indent="0">
              <a:buNone/>
              <a:defRPr sz="3333"/>
            </a:lvl4pPr>
            <a:lvl5pPr marL="6763535" indent="0">
              <a:buNone/>
              <a:defRPr sz="3333"/>
            </a:lvl5pPr>
            <a:lvl6pPr marL="8454416" indent="0">
              <a:buNone/>
              <a:defRPr sz="3333"/>
            </a:lvl6pPr>
            <a:lvl7pPr marL="10145319" indent="0">
              <a:buNone/>
              <a:defRPr sz="3333"/>
            </a:lvl7pPr>
            <a:lvl8pPr marL="11836189" indent="0">
              <a:buNone/>
              <a:defRPr sz="3333"/>
            </a:lvl8pPr>
            <a:lvl9pPr marL="1352707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46424"/>
      </p:ext>
    </p:extLst>
  </p:cSld>
  <p:clrMapOvr>
    <a:masterClrMapping/>
  </p:clrMapOvr>
  <p:transition/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0887" indent="0">
              <a:buNone/>
              <a:defRPr sz="10415"/>
            </a:lvl2pPr>
            <a:lvl3pPr marL="3381776" indent="0">
              <a:buNone/>
              <a:defRPr sz="8997"/>
            </a:lvl3pPr>
            <a:lvl4pPr marL="5072652" indent="0">
              <a:buNone/>
              <a:defRPr sz="7499"/>
            </a:lvl4pPr>
            <a:lvl5pPr marL="6763535" indent="0">
              <a:buNone/>
              <a:defRPr sz="7499"/>
            </a:lvl5pPr>
            <a:lvl6pPr marL="8454416" indent="0">
              <a:buNone/>
              <a:defRPr sz="7499"/>
            </a:lvl6pPr>
            <a:lvl7pPr marL="10145319" indent="0">
              <a:buNone/>
              <a:defRPr sz="7499"/>
            </a:lvl7pPr>
            <a:lvl8pPr marL="11836189" indent="0">
              <a:buNone/>
              <a:defRPr sz="7499"/>
            </a:lvl8pPr>
            <a:lvl9pPr marL="1352707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0887" indent="0">
              <a:buNone/>
              <a:defRPr sz="4583"/>
            </a:lvl2pPr>
            <a:lvl3pPr marL="3381776" indent="0">
              <a:buNone/>
              <a:defRPr sz="3747"/>
            </a:lvl3pPr>
            <a:lvl4pPr marL="5072652" indent="0">
              <a:buNone/>
              <a:defRPr sz="3333"/>
            </a:lvl4pPr>
            <a:lvl5pPr marL="6763535" indent="0">
              <a:buNone/>
              <a:defRPr sz="3333"/>
            </a:lvl5pPr>
            <a:lvl6pPr marL="8454416" indent="0">
              <a:buNone/>
              <a:defRPr sz="3333"/>
            </a:lvl6pPr>
            <a:lvl7pPr marL="10145319" indent="0">
              <a:buNone/>
              <a:defRPr sz="3333"/>
            </a:lvl7pPr>
            <a:lvl8pPr marL="11836189" indent="0">
              <a:buNone/>
              <a:defRPr sz="3333"/>
            </a:lvl8pPr>
            <a:lvl9pPr marL="1352707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2345"/>
      </p:ext>
    </p:extLst>
  </p:cSld>
  <p:clrMapOvr>
    <a:masterClrMapping/>
  </p:clrMapOvr>
  <p:transition/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51197"/>
      </p:ext>
    </p:extLst>
  </p:cSld>
  <p:clrMapOvr>
    <a:masterClrMapping/>
  </p:clrMapOvr>
  <p:transition/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0232"/>
      </p:ext>
    </p:extLst>
  </p:cSld>
  <p:clrMapOvr>
    <a:masterClrMapping/>
  </p:clrMapOvr>
  <p:transition/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134" tIns="169132" rIns="338134" bIns="16913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54082"/>
      </p:ext>
    </p:extLst>
  </p:cSld>
  <p:clrMapOvr>
    <a:masterClrMapping/>
  </p:clrMapOvr>
  <p:transition/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77819"/>
      </p:ext>
    </p:extLst>
  </p:cSld>
  <p:clrMapOvr>
    <a:masterClrMapping/>
  </p:clrMapOvr>
  <p:transition/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0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4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0421" indent="0">
              <a:buNone/>
              <a:defRPr sz="6914"/>
            </a:lvl2pPr>
            <a:lvl3pPr marL="3380847" indent="0">
              <a:buNone/>
              <a:defRPr sz="6082"/>
            </a:lvl3pPr>
            <a:lvl4pPr marL="5071255" indent="0">
              <a:buNone/>
              <a:defRPr sz="5249"/>
            </a:lvl4pPr>
            <a:lvl5pPr marL="6761678" indent="0">
              <a:buNone/>
              <a:defRPr sz="5249"/>
            </a:lvl5pPr>
            <a:lvl6pPr marL="8452092" indent="0">
              <a:buNone/>
              <a:defRPr sz="5249"/>
            </a:lvl6pPr>
            <a:lvl7pPr marL="10142531" indent="0">
              <a:buNone/>
              <a:defRPr sz="5249"/>
            </a:lvl7pPr>
            <a:lvl8pPr marL="11832937" indent="0">
              <a:buNone/>
              <a:defRPr sz="5249"/>
            </a:lvl8pPr>
            <a:lvl9pPr marL="1352335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33932"/>
      </p:ext>
    </p:extLst>
  </p:cSld>
  <p:clrMapOvr>
    <a:masterClrMapping/>
  </p:clrMapOvr>
  <p:transition/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4288"/>
      </p:ext>
    </p:extLst>
  </p:cSld>
  <p:clrMapOvr>
    <a:masterClrMapping/>
  </p:clrMapOvr>
  <p:transition/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421" indent="0">
              <a:buNone/>
              <a:defRPr sz="7499" b="1"/>
            </a:lvl2pPr>
            <a:lvl3pPr marL="3380847" indent="0">
              <a:buNone/>
              <a:defRPr sz="6914" b="1"/>
            </a:lvl3pPr>
            <a:lvl4pPr marL="5071255" indent="0">
              <a:buNone/>
              <a:defRPr sz="6082" b="1"/>
            </a:lvl4pPr>
            <a:lvl5pPr marL="6761678" indent="0">
              <a:buNone/>
              <a:defRPr sz="6082" b="1"/>
            </a:lvl5pPr>
            <a:lvl6pPr marL="8452092" indent="0">
              <a:buNone/>
              <a:defRPr sz="6082" b="1"/>
            </a:lvl6pPr>
            <a:lvl7pPr marL="10142531" indent="0">
              <a:buNone/>
              <a:defRPr sz="6082" b="1"/>
            </a:lvl7pPr>
            <a:lvl8pPr marL="11832937" indent="0">
              <a:buNone/>
              <a:defRPr sz="6082" b="1"/>
            </a:lvl8pPr>
            <a:lvl9pPr marL="1352335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8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421" indent="0">
              <a:buNone/>
              <a:defRPr sz="7499" b="1"/>
            </a:lvl2pPr>
            <a:lvl3pPr marL="3380847" indent="0">
              <a:buNone/>
              <a:defRPr sz="6914" b="1"/>
            </a:lvl3pPr>
            <a:lvl4pPr marL="5071255" indent="0">
              <a:buNone/>
              <a:defRPr sz="6082" b="1"/>
            </a:lvl4pPr>
            <a:lvl5pPr marL="6761678" indent="0">
              <a:buNone/>
              <a:defRPr sz="6082" b="1"/>
            </a:lvl5pPr>
            <a:lvl6pPr marL="8452092" indent="0">
              <a:buNone/>
              <a:defRPr sz="6082" b="1"/>
            </a:lvl6pPr>
            <a:lvl7pPr marL="10142531" indent="0">
              <a:buNone/>
              <a:defRPr sz="6082" b="1"/>
            </a:lvl7pPr>
            <a:lvl8pPr marL="11832937" indent="0">
              <a:buNone/>
              <a:defRPr sz="6082" b="1"/>
            </a:lvl8pPr>
            <a:lvl9pPr marL="1352335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8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178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27648"/>
      </p:ext>
    </p:extLst>
  </p:cSld>
  <p:clrMapOvr>
    <a:masterClrMapping/>
  </p:clrMapOvr>
  <p:transition/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66460"/>
      </p:ext>
    </p:extLst>
  </p:cSld>
  <p:clrMapOvr>
    <a:masterClrMapping/>
  </p:clrMapOvr>
  <p:transition/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880"/>
      </p:ext>
    </p:extLst>
  </p:cSld>
  <p:clrMapOvr>
    <a:masterClrMapping/>
  </p:clrMapOvr>
  <p:transition/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7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0421" indent="0">
              <a:buNone/>
              <a:defRPr sz="4583"/>
            </a:lvl2pPr>
            <a:lvl3pPr marL="3380847" indent="0">
              <a:buNone/>
              <a:defRPr sz="3747"/>
            </a:lvl3pPr>
            <a:lvl4pPr marL="5071255" indent="0">
              <a:buNone/>
              <a:defRPr sz="3333"/>
            </a:lvl4pPr>
            <a:lvl5pPr marL="6761678" indent="0">
              <a:buNone/>
              <a:defRPr sz="3333"/>
            </a:lvl5pPr>
            <a:lvl6pPr marL="8452092" indent="0">
              <a:buNone/>
              <a:defRPr sz="3333"/>
            </a:lvl6pPr>
            <a:lvl7pPr marL="10142531" indent="0">
              <a:buNone/>
              <a:defRPr sz="3333"/>
            </a:lvl7pPr>
            <a:lvl8pPr marL="11832937" indent="0">
              <a:buNone/>
              <a:defRPr sz="3333"/>
            </a:lvl8pPr>
            <a:lvl9pPr marL="1352335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64628"/>
      </p:ext>
    </p:extLst>
  </p:cSld>
  <p:clrMapOvr>
    <a:masterClrMapping/>
  </p:clrMapOvr>
  <p:transition/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0421" indent="0">
              <a:buNone/>
              <a:defRPr sz="10415"/>
            </a:lvl2pPr>
            <a:lvl3pPr marL="3380847" indent="0">
              <a:buNone/>
              <a:defRPr sz="8997"/>
            </a:lvl3pPr>
            <a:lvl4pPr marL="5071255" indent="0">
              <a:buNone/>
              <a:defRPr sz="7499"/>
            </a:lvl4pPr>
            <a:lvl5pPr marL="6761678" indent="0">
              <a:buNone/>
              <a:defRPr sz="7499"/>
            </a:lvl5pPr>
            <a:lvl6pPr marL="8452092" indent="0">
              <a:buNone/>
              <a:defRPr sz="7499"/>
            </a:lvl6pPr>
            <a:lvl7pPr marL="10142531" indent="0">
              <a:buNone/>
              <a:defRPr sz="7499"/>
            </a:lvl7pPr>
            <a:lvl8pPr marL="11832937" indent="0">
              <a:buNone/>
              <a:defRPr sz="7499"/>
            </a:lvl8pPr>
            <a:lvl9pPr marL="1352335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0421" indent="0">
              <a:buNone/>
              <a:defRPr sz="4583"/>
            </a:lvl2pPr>
            <a:lvl3pPr marL="3380847" indent="0">
              <a:buNone/>
              <a:defRPr sz="3747"/>
            </a:lvl3pPr>
            <a:lvl4pPr marL="5071255" indent="0">
              <a:buNone/>
              <a:defRPr sz="3333"/>
            </a:lvl4pPr>
            <a:lvl5pPr marL="6761678" indent="0">
              <a:buNone/>
              <a:defRPr sz="3333"/>
            </a:lvl5pPr>
            <a:lvl6pPr marL="8452092" indent="0">
              <a:buNone/>
              <a:defRPr sz="3333"/>
            </a:lvl6pPr>
            <a:lvl7pPr marL="10142531" indent="0">
              <a:buNone/>
              <a:defRPr sz="3333"/>
            </a:lvl7pPr>
            <a:lvl8pPr marL="11832937" indent="0">
              <a:buNone/>
              <a:defRPr sz="3333"/>
            </a:lvl8pPr>
            <a:lvl9pPr marL="1352335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5620"/>
      </p:ext>
    </p:extLst>
  </p:cSld>
  <p:clrMapOvr>
    <a:masterClrMapping/>
  </p:clrMapOvr>
  <p:transition/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867"/>
      </p:ext>
    </p:extLst>
  </p:cSld>
  <p:clrMapOvr>
    <a:masterClrMapping/>
  </p:clrMapOvr>
  <p:transition/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8075"/>
      </p:ext>
    </p:extLst>
  </p:cSld>
  <p:clrMapOvr>
    <a:masterClrMapping/>
  </p:clrMapOvr>
  <p:transition/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041" tIns="169086" rIns="338041" bIns="1690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041" tIns="169086" rIns="338041" bIns="1690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041" tIns="169086" rIns="338041" bIns="1690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703" tIns="202930" rIns="405703" bIns="20293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8959"/>
      </p:ext>
    </p:extLst>
  </p:cSld>
  <p:clrMapOvr>
    <a:masterClrMapping/>
  </p:clrMapOvr>
  <p:transition/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76796"/>
      </p:ext>
    </p:extLst>
  </p:cSld>
  <p:clrMapOvr>
    <a:masterClrMapping/>
  </p:clrMapOvr>
  <p:transition/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1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51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9955" indent="0">
              <a:buNone/>
              <a:defRPr sz="6914"/>
            </a:lvl2pPr>
            <a:lvl3pPr marL="3379917" indent="0">
              <a:buNone/>
              <a:defRPr sz="6082"/>
            </a:lvl3pPr>
            <a:lvl4pPr marL="5069861" indent="0">
              <a:buNone/>
              <a:defRPr sz="5249"/>
            </a:lvl4pPr>
            <a:lvl5pPr marL="6759819" indent="0">
              <a:buNone/>
              <a:defRPr sz="5249"/>
            </a:lvl5pPr>
            <a:lvl6pPr marL="8449767" indent="0">
              <a:buNone/>
              <a:defRPr sz="5249"/>
            </a:lvl6pPr>
            <a:lvl7pPr marL="10139741" indent="0">
              <a:buNone/>
              <a:defRPr sz="5249"/>
            </a:lvl7pPr>
            <a:lvl8pPr marL="11829683" indent="0">
              <a:buNone/>
              <a:defRPr sz="5249"/>
            </a:lvl8pPr>
            <a:lvl9pPr marL="135196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99667"/>
      </p:ext>
    </p:extLst>
  </p:cSld>
  <p:clrMapOvr>
    <a:masterClrMapping/>
  </p:clrMapOvr>
  <p:transition/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3012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84243"/>
      </p:ext>
    </p:extLst>
  </p:cSld>
  <p:clrMapOvr>
    <a:masterClrMapping/>
  </p:clrMapOvr>
  <p:transition/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955" indent="0">
              <a:buNone/>
              <a:defRPr sz="7499" b="1"/>
            </a:lvl2pPr>
            <a:lvl3pPr marL="3379917" indent="0">
              <a:buNone/>
              <a:defRPr sz="6914" b="1"/>
            </a:lvl3pPr>
            <a:lvl4pPr marL="5069861" indent="0">
              <a:buNone/>
              <a:defRPr sz="6082" b="1"/>
            </a:lvl4pPr>
            <a:lvl5pPr marL="6759819" indent="0">
              <a:buNone/>
              <a:defRPr sz="6082" b="1"/>
            </a:lvl5pPr>
            <a:lvl6pPr marL="8449767" indent="0">
              <a:buNone/>
              <a:defRPr sz="6082" b="1"/>
            </a:lvl6pPr>
            <a:lvl7pPr marL="10139741" indent="0">
              <a:buNone/>
              <a:defRPr sz="6082" b="1"/>
            </a:lvl7pPr>
            <a:lvl8pPr marL="11829683" indent="0">
              <a:buNone/>
              <a:defRPr sz="6082" b="1"/>
            </a:lvl8pPr>
            <a:lvl9pPr marL="135196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8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955" indent="0">
              <a:buNone/>
              <a:defRPr sz="7499" b="1"/>
            </a:lvl2pPr>
            <a:lvl3pPr marL="3379917" indent="0">
              <a:buNone/>
              <a:defRPr sz="6914" b="1"/>
            </a:lvl3pPr>
            <a:lvl4pPr marL="5069861" indent="0">
              <a:buNone/>
              <a:defRPr sz="6082" b="1"/>
            </a:lvl4pPr>
            <a:lvl5pPr marL="6759819" indent="0">
              <a:buNone/>
              <a:defRPr sz="6082" b="1"/>
            </a:lvl5pPr>
            <a:lvl6pPr marL="8449767" indent="0">
              <a:buNone/>
              <a:defRPr sz="6082" b="1"/>
            </a:lvl6pPr>
            <a:lvl7pPr marL="10139741" indent="0">
              <a:buNone/>
              <a:defRPr sz="6082" b="1"/>
            </a:lvl7pPr>
            <a:lvl8pPr marL="11829683" indent="0">
              <a:buNone/>
              <a:defRPr sz="6082" b="1"/>
            </a:lvl8pPr>
            <a:lvl9pPr marL="135196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8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61578"/>
      </p:ext>
    </p:extLst>
  </p:cSld>
  <p:clrMapOvr>
    <a:masterClrMapping/>
  </p:clrMapOvr>
  <p:transition/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07598"/>
      </p:ext>
    </p:extLst>
  </p:cSld>
  <p:clrMapOvr>
    <a:masterClrMapping/>
  </p:clrMapOvr>
  <p:transition/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95800"/>
      </p:ext>
    </p:extLst>
  </p:cSld>
  <p:clrMapOvr>
    <a:masterClrMapping/>
  </p:clrMapOvr>
  <p:transition/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1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8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1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9955" indent="0">
              <a:buNone/>
              <a:defRPr sz="4583"/>
            </a:lvl2pPr>
            <a:lvl3pPr marL="3379917" indent="0">
              <a:buNone/>
              <a:defRPr sz="3747"/>
            </a:lvl3pPr>
            <a:lvl4pPr marL="5069861" indent="0">
              <a:buNone/>
              <a:defRPr sz="3333"/>
            </a:lvl4pPr>
            <a:lvl5pPr marL="6759819" indent="0">
              <a:buNone/>
              <a:defRPr sz="3333"/>
            </a:lvl5pPr>
            <a:lvl6pPr marL="8449767" indent="0">
              <a:buNone/>
              <a:defRPr sz="3333"/>
            </a:lvl6pPr>
            <a:lvl7pPr marL="10139741" indent="0">
              <a:buNone/>
              <a:defRPr sz="3333"/>
            </a:lvl7pPr>
            <a:lvl8pPr marL="11829683" indent="0">
              <a:buNone/>
              <a:defRPr sz="3333"/>
            </a:lvl8pPr>
            <a:lvl9pPr marL="135196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20482"/>
      </p:ext>
    </p:extLst>
  </p:cSld>
  <p:clrMapOvr>
    <a:masterClrMapping/>
  </p:clrMapOvr>
  <p:transition/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9955" indent="0">
              <a:buNone/>
              <a:defRPr sz="10415"/>
            </a:lvl2pPr>
            <a:lvl3pPr marL="3379917" indent="0">
              <a:buNone/>
              <a:defRPr sz="8997"/>
            </a:lvl3pPr>
            <a:lvl4pPr marL="5069861" indent="0">
              <a:buNone/>
              <a:defRPr sz="7499"/>
            </a:lvl4pPr>
            <a:lvl5pPr marL="6759819" indent="0">
              <a:buNone/>
              <a:defRPr sz="7499"/>
            </a:lvl5pPr>
            <a:lvl6pPr marL="8449767" indent="0">
              <a:buNone/>
              <a:defRPr sz="7499"/>
            </a:lvl6pPr>
            <a:lvl7pPr marL="10139741" indent="0">
              <a:buNone/>
              <a:defRPr sz="7499"/>
            </a:lvl7pPr>
            <a:lvl8pPr marL="11829683" indent="0">
              <a:buNone/>
              <a:defRPr sz="7499"/>
            </a:lvl8pPr>
            <a:lvl9pPr marL="135196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9955" indent="0">
              <a:buNone/>
              <a:defRPr sz="4583"/>
            </a:lvl2pPr>
            <a:lvl3pPr marL="3379917" indent="0">
              <a:buNone/>
              <a:defRPr sz="3747"/>
            </a:lvl3pPr>
            <a:lvl4pPr marL="5069861" indent="0">
              <a:buNone/>
              <a:defRPr sz="3333"/>
            </a:lvl4pPr>
            <a:lvl5pPr marL="6759819" indent="0">
              <a:buNone/>
              <a:defRPr sz="3333"/>
            </a:lvl5pPr>
            <a:lvl6pPr marL="8449767" indent="0">
              <a:buNone/>
              <a:defRPr sz="3333"/>
            </a:lvl6pPr>
            <a:lvl7pPr marL="10139741" indent="0">
              <a:buNone/>
              <a:defRPr sz="3333"/>
            </a:lvl7pPr>
            <a:lvl8pPr marL="11829683" indent="0">
              <a:buNone/>
              <a:defRPr sz="3333"/>
            </a:lvl8pPr>
            <a:lvl9pPr marL="135196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39692"/>
      </p:ext>
    </p:extLst>
  </p:cSld>
  <p:clrMapOvr>
    <a:masterClrMapping/>
  </p:clrMapOvr>
  <p:transition/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08268"/>
      </p:ext>
    </p:extLst>
  </p:cSld>
  <p:clrMapOvr>
    <a:masterClrMapping/>
  </p:clrMapOvr>
  <p:transition/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67827"/>
      </p:ext>
    </p:extLst>
  </p:cSld>
  <p:clrMapOvr>
    <a:masterClrMapping/>
  </p:clrMapOvr>
  <p:transition/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37947" tIns="169040" rIns="337947" bIns="169040"/>
          <a:lstStyle/>
          <a:p>
            <a:pPr defTabSz="1689490"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7"/>
          <p:cNvSpPr>
            <a:spLocks noChangeArrowheads="1"/>
          </p:cNvSpPr>
          <p:nvPr userDrawn="1"/>
        </p:nvSpPr>
        <p:spPr bwMode="auto">
          <a:xfrm flipH="1" flipV="1">
            <a:off x="1385184" y="12669879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37947" tIns="169040" rIns="337947" bIns="169040"/>
          <a:lstStyle/>
          <a:p>
            <a:pPr defTabSz="1689490"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8133226"/>
            <a:ext cx="24483061" cy="9173025"/>
          </a:xfrm>
        </p:spPr>
        <p:txBody>
          <a:bodyPr/>
          <a:lstStyle>
            <a:lvl1pPr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1279424"/>
            <a:ext cx="20162521" cy="139077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689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8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8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7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47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36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26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15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65CC-5CB7-1643-AA5A-DAE2BF11A3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610354"/>
      </p:ext>
    </p:extLst>
  </p:cSld>
  <p:clrMapOvr>
    <a:masterClrMapping/>
  </p:clrMapOvr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40188" y="8113835"/>
            <a:ext cx="25923241" cy="9903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846498"/>
            <a:ext cx="25923241" cy="29381415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39C16-5B41-F042-929B-C66C497D1AE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973289"/>
      </p:ext>
    </p:extLst>
  </p:cSld>
  <p:clrMapOvr>
    <a:masterClrMapping/>
  </p:clrMapOvr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22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54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949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8988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846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795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47443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3695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2643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1591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060B9-6451-1E41-8E8F-56AD61D4849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0289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357" tIns="155159" rIns="310357" bIns="15515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01725"/>
      </p:ext>
    </p:extLst>
  </p:cSld>
  <p:clrMapOvr>
    <a:masterClrMapping/>
  </p:clrMapOvr>
  <p:transition/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96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696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F6C15-E818-6441-A5C6-10487436146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027967"/>
      </p:ext>
    </p:extLst>
  </p:cSld>
  <p:clrMapOvr>
    <a:masterClrMapping/>
  </p:clrMapOvr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490" indent="0">
              <a:buNone/>
              <a:defRPr sz="7499" b="1"/>
            </a:lvl2pPr>
            <a:lvl3pPr marL="3378988" indent="0">
              <a:buNone/>
              <a:defRPr sz="6914" b="1"/>
            </a:lvl3pPr>
            <a:lvl4pPr marL="5068468" indent="0">
              <a:buNone/>
              <a:defRPr sz="6082" b="1"/>
            </a:lvl4pPr>
            <a:lvl5pPr marL="6757958" indent="0">
              <a:buNone/>
              <a:defRPr sz="6082" b="1"/>
            </a:lvl5pPr>
            <a:lvl6pPr marL="8447443" indent="0">
              <a:buNone/>
              <a:defRPr sz="6082" b="1"/>
            </a:lvl6pPr>
            <a:lvl7pPr marL="10136952" indent="0">
              <a:buNone/>
              <a:defRPr sz="6082" b="1"/>
            </a:lvl7pPr>
            <a:lvl8pPr marL="11826430" indent="0">
              <a:buNone/>
              <a:defRPr sz="6082" b="1"/>
            </a:lvl8pPr>
            <a:lvl9pPr marL="1351591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9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490" indent="0">
              <a:buNone/>
              <a:defRPr sz="7499" b="1"/>
            </a:lvl2pPr>
            <a:lvl3pPr marL="3378988" indent="0">
              <a:buNone/>
              <a:defRPr sz="6914" b="1"/>
            </a:lvl3pPr>
            <a:lvl4pPr marL="5068468" indent="0">
              <a:buNone/>
              <a:defRPr sz="6082" b="1"/>
            </a:lvl4pPr>
            <a:lvl5pPr marL="6757958" indent="0">
              <a:buNone/>
              <a:defRPr sz="6082" b="1"/>
            </a:lvl5pPr>
            <a:lvl6pPr marL="8447443" indent="0">
              <a:buNone/>
              <a:defRPr sz="6082" b="1"/>
            </a:lvl6pPr>
            <a:lvl7pPr marL="10136952" indent="0">
              <a:buNone/>
              <a:defRPr sz="6082" b="1"/>
            </a:lvl7pPr>
            <a:lvl8pPr marL="11826430" indent="0">
              <a:buNone/>
              <a:defRPr sz="6082" b="1"/>
            </a:lvl8pPr>
            <a:lvl9pPr marL="1351591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9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019FE-EFC2-8A4B-888F-BF3C8C82B2F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35417"/>
      </p:ext>
    </p:extLst>
  </p:cSld>
  <p:clrMapOvr>
    <a:masterClrMapping/>
  </p:clrMapOvr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EBF2-AC42-FE4E-A86B-4688B4B613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750626"/>
      </p:ext>
    </p:extLst>
  </p:cSld>
  <p:clrMapOvr>
    <a:masterClrMapping/>
  </p:clrMapOvr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E6B6E-057C-AD41-8B5B-C9D2BFE9616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65577"/>
      </p:ext>
    </p:extLst>
  </p:cSld>
  <p:clrMapOvr>
    <a:masterClrMapping/>
  </p:clrMapOvr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1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9490" indent="0">
              <a:buNone/>
              <a:defRPr sz="4583"/>
            </a:lvl2pPr>
            <a:lvl3pPr marL="3378988" indent="0">
              <a:buNone/>
              <a:defRPr sz="3747"/>
            </a:lvl3pPr>
            <a:lvl4pPr marL="5068468" indent="0">
              <a:buNone/>
              <a:defRPr sz="3333"/>
            </a:lvl4pPr>
            <a:lvl5pPr marL="6757958" indent="0">
              <a:buNone/>
              <a:defRPr sz="3333"/>
            </a:lvl5pPr>
            <a:lvl6pPr marL="8447443" indent="0">
              <a:buNone/>
              <a:defRPr sz="3333"/>
            </a:lvl6pPr>
            <a:lvl7pPr marL="10136952" indent="0">
              <a:buNone/>
              <a:defRPr sz="3333"/>
            </a:lvl7pPr>
            <a:lvl8pPr marL="11826430" indent="0">
              <a:buNone/>
              <a:defRPr sz="3333"/>
            </a:lvl8pPr>
            <a:lvl9pPr marL="1351591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42CE9-9032-A644-9D70-9ED653CFEA7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902681"/>
      </p:ext>
    </p:extLst>
  </p:cSld>
  <p:clrMapOvr>
    <a:masterClrMapping/>
  </p:clrMapOvr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 rtlCol="0">
            <a:normAutofit/>
          </a:bodyPr>
          <a:lstStyle>
            <a:lvl1pPr marL="0" indent="0">
              <a:buNone/>
              <a:defRPr sz="12079"/>
            </a:lvl1pPr>
            <a:lvl2pPr marL="1689490" indent="0">
              <a:buNone/>
              <a:defRPr sz="10415"/>
            </a:lvl2pPr>
            <a:lvl3pPr marL="3378988" indent="0">
              <a:buNone/>
              <a:defRPr sz="8997"/>
            </a:lvl3pPr>
            <a:lvl4pPr marL="5068468" indent="0">
              <a:buNone/>
              <a:defRPr sz="7499"/>
            </a:lvl4pPr>
            <a:lvl5pPr marL="6757958" indent="0">
              <a:buNone/>
              <a:defRPr sz="7499"/>
            </a:lvl5pPr>
            <a:lvl6pPr marL="8447443" indent="0">
              <a:buNone/>
              <a:defRPr sz="7499"/>
            </a:lvl6pPr>
            <a:lvl7pPr marL="10136952" indent="0">
              <a:buNone/>
              <a:defRPr sz="7499"/>
            </a:lvl7pPr>
            <a:lvl8pPr marL="11826430" indent="0">
              <a:buNone/>
              <a:defRPr sz="7499"/>
            </a:lvl8pPr>
            <a:lvl9pPr marL="1351591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9490" indent="0">
              <a:buNone/>
              <a:defRPr sz="4583"/>
            </a:lvl2pPr>
            <a:lvl3pPr marL="3378988" indent="0">
              <a:buNone/>
              <a:defRPr sz="3747"/>
            </a:lvl3pPr>
            <a:lvl4pPr marL="5068468" indent="0">
              <a:buNone/>
              <a:defRPr sz="3333"/>
            </a:lvl4pPr>
            <a:lvl5pPr marL="6757958" indent="0">
              <a:buNone/>
              <a:defRPr sz="3333"/>
            </a:lvl5pPr>
            <a:lvl6pPr marL="8447443" indent="0">
              <a:buNone/>
              <a:defRPr sz="3333"/>
            </a:lvl6pPr>
            <a:lvl7pPr marL="10136952" indent="0">
              <a:buNone/>
              <a:defRPr sz="3333"/>
            </a:lvl7pPr>
            <a:lvl8pPr marL="11826430" indent="0">
              <a:buNone/>
              <a:defRPr sz="3333"/>
            </a:lvl8pPr>
            <a:lvl9pPr marL="1351591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A3978-025E-4D4E-AEA2-D46532F764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708633"/>
      </p:ext>
    </p:extLst>
  </p:cSld>
  <p:clrMapOvr>
    <a:masterClrMapping/>
  </p:clrMapOvr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FA89-537B-E34B-8F83-419EAC19CA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267572"/>
      </p:ext>
    </p:extLst>
  </p:cSld>
  <p:clrMapOvr>
    <a:masterClrMapping/>
  </p:clrMapOvr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521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521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69826-498D-0D4E-B6FD-7530EF0F813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886744"/>
      </p:ext>
    </p:extLst>
  </p:cSld>
  <p:clrMapOvr>
    <a:masterClrMapping/>
  </p:clrMapOvr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854" tIns="168997" rIns="337854" bIns="1689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854" tIns="168997" rIns="337854" bIns="1689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854" tIns="168997" rIns="337854" bIns="1689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478" tIns="202823" rIns="405478" bIns="20282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72025"/>
      </p:ext>
    </p:extLst>
  </p:cSld>
  <p:clrMapOvr>
    <a:masterClrMapping/>
  </p:clrMapOvr>
  <p:transition/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613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8127"/>
      </p:ext>
    </p:extLst>
  </p:cSld>
  <p:clrMapOvr>
    <a:masterClrMapping/>
  </p:clrMapOvr>
  <p:transition/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4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60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9027" indent="0">
              <a:buNone/>
              <a:defRPr sz="6914"/>
            </a:lvl2pPr>
            <a:lvl3pPr marL="3378057" indent="0">
              <a:buNone/>
              <a:defRPr sz="6082"/>
            </a:lvl3pPr>
            <a:lvl4pPr marL="5067071" indent="0">
              <a:buNone/>
              <a:defRPr sz="5249"/>
            </a:lvl4pPr>
            <a:lvl5pPr marL="6756099" indent="0">
              <a:buNone/>
              <a:defRPr sz="5249"/>
            </a:lvl5pPr>
            <a:lvl6pPr marL="8445119" indent="0">
              <a:buNone/>
              <a:defRPr sz="5249"/>
            </a:lvl6pPr>
            <a:lvl7pPr marL="10134163" indent="0">
              <a:buNone/>
              <a:defRPr sz="5249"/>
            </a:lvl7pPr>
            <a:lvl8pPr marL="11823175" indent="0">
              <a:buNone/>
              <a:defRPr sz="5249"/>
            </a:lvl8pPr>
            <a:lvl9pPr marL="1351219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73729"/>
      </p:ext>
    </p:extLst>
  </p:cSld>
  <p:clrMapOvr>
    <a:masterClrMapping/>
  </p:clrMapOvr>
  <p:transition/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61412"/>
      </p:ext>
    </p:extLst>
  </p:cSld>
  <p:clrMapOvr>
    <a:masterClrMapping/>
  </p:clrMapOvr>
  <p:transition/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027" indent="0">
              <a:buNone/>
              <a:defRPr sz="7499" b="1"/>
            </a:lvl2pPr>
            <a:lvl3pPr marL="3378057" indent="0">
              <a:buNone/>
              <a:defRPr sz="6914" b="1"/>
            </a:lvl3pPr>
            <a:lvl4pPr marL="5067071" indent="0">
              <a:buNone/>
              <a:defRPr sz="6082" b="1"/>
            </a:lvl4pPr>
            <a:lvl5pPr marL="6756099" indent="0">
              <a:buNone/>
              <a:defRPr sz="6082" b="1"/>
            </a:lvl5pPr>
            <a:lvl6pPr marL="8445119" indent="0">
              <a:buNone/>
              <a:defRPr sz="6082" b="1"/>
            </a:lvl6pPr>
            <a:lvl7pPr marL="10134163" indent="0">
              <a:buNone/>
              <a:defRPr sz="6082" b="1"/>
            </a:lvl7pPr>
            <a:lvl8pPr marL="11823175" indent="0">
              <a:buNone/>
              <a:defRPr sz="6082" b="1"/>
            </a:lvl8pPr>
            <a:lvl9pPr marL="1351219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0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027" indent="0">
              <a:buNone/>
              <a:defRPr sz="7499" b="1"/>
            </a:lvl2pPr>
            <a:lvl3pPr marL="3378057" indent="0">
              <a:buNone/>
              <a:defRPr sz="6914" b="1"/>
            </a:lvl3pPr>
            <a:lvl4pPr marL="5067071" indent="0">
              <a:buNone/>
              <a:defRPr sz="6082" b="1"/>
            </a:lvl4pPr>
            <a:lvl5pPr marL="6756099" indent="0">
              <a:buNone/>
              <a:defRPr sz="6082" b="1"/>
            </a:lvl5pPr>
            <a:lvl6pPr marL="8445119" indent="0">
              <a:buNone/>
              <a:defRPr sz="6082" b="1"/>
            </a:lvl6pPr>
            <a:lvl7pPr marL="10134163" indent="0">
              <a:buNone/>
              <a:defRPr sz="6082" b="1"/>
            </a:lvl7pPr>
            <a:lvl8pPr marL="11823175" indent="0">
              <a:buNone/>
              <a:defRPr sz="6082" b="1"/>
            </a:lvl8pPr>
            <a:lvl9pPr marL="1351219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0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47442"/>
      </p:ext>
    </p:extLst>
  </p:cSld>
  <p:clrMapOvr>
    <a:masterClrMapping/>
  </p:clrMapOvr>
  <p:transition/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90009"/>
      </p:ext>
    </p:extLst>
  </p:cSld>
  <p:clrMapOvr>
    <a:masterClrMapping/>
  </p:clrMapOvr>
  <p:transition/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53903"/>
      </p:ext>
    </p:extLst>
  </p:cSld>
  <p:clrMapOvr>
    <a:masterClrMapping/>
  </p:clrMapOvr>
  <p:transition/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1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9027" indent="0">
              <a:buNone/>
              <a:defRPr sz="4583"/>
            </a:lvl2pPr>
            <a:lvl3pPr marL="3378057" indent="0">
              <a:buNone/>
              <a:defRPr sz="3747"/>
            </a:lvl3pPr>
            <a:lvl4pPr marL="5067071" indent="0">
              <a:buNone/>
              <a:defRPr sz="3333"/>
            </a:lvl4pPr>
            <a:lvl5pPr marL="6756099" indent="0">
              <a:buNone/>
              <a:defRPr sz="3333"/>
            </a:lvl5pPr>
            <a:lvl6pPr marL="8445119" indent="0">
              <a:buNone/>
              <a:defRPr sz="3333"/>
            </a:lvl6pPr>
            <a:lvl7pPr marL="10134163" indent="0">
              <a:buNone/>
              <a:defRPr sz="3333"/>
            </a:lvl7pPr>
            <a:lvl8pPr marL="11823175" indent="0">
              <a:buNone/>
              <a:defRPr sz="3333"/>
            </a:lvl8pPr>
            <a:lvl9pPr marL="1351219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8127"/>
      </p:ext>
    </p:extLst>
  </p:cSld>
  <p:clrMapOvr>
    <a:masterClrMapping/>
  </p:clrMapOvr>
  <p:transition/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9027" indent="0">
              <a:buNone/>
              <a:defRPr sz="10415"/>
            </a:lvl2pPr>
            <a:lvl3pPr marL="3378057" indent="0">
              <a:buNone/>
              <a:defRPr sz="8997"/>
            </a:lvl3pPr>
            <a:lvl4pPr marL="5067071" indent="0">
              <a:buNone/>
              <a:defRPr sz="7499"/>
            </a:lvl4pPr>
            <a:lvl5pPr marL="6756099" indent="0">
              <a:buNone/>
              <a:defRPr sz="7499"/>
            </a:lvl5pPr>
            <a:lvl6pPr marL="8445119" indent="0">
              <a:buNone/>
              <a:defRPr sz="7499"/>
            </a:lvl6pPr>
            <a:lvl7pPr marL="10134163" indent="0">
              <a:buNone/>
              <a:defRPr sz="7499"/>
            </a:lvl7pPr>
            <a:lvl8pPr marL="11823175" indent="0">
              <a:buNone/>
              <a:defRPr sz="7499"/>
            </a:lvl8pPr>
            <a:lvl9pPr marL="1351219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9027" indent="0">
              <a:buNone/>
              <a:defRPr sz="4583"/>
            </a:lvl2pPr>
            <a:lvl3pPr marL="3378057" indent="0">
              <a:buNone/>
              <a:defRPr sz="3747"/>
            </a:lvl3pPr>
            <a:lvl4pPr marL="5067071" indent="0">
              <a:buNone/>
              <a:defRPr sz="3333"/>
            </a:lvl4pPr>
            <a:lvl5pPr marL="6756099" indent="0">
              <a:buNone/>
              <a:defRPr sz="3333"/>
            </a:lvl5pPr>
            <a:lvl6pPr marL="8445119" indent="0">
              <a:buNone/>
              <a:defRPr sz="3333"/>
            </a:lvl6pPr>
            <a:lvl7pPr marL="10134163" indent="0">
              <a:buNone/>
              <a:defRPr sz="3333"/>
            </a:lvl7pPr>
            <a:lvl8pPr marL="11823175" indent="0">
              <a:buNone/>
              <a:defRPr sz="3333"/>
            </a:lvl8pPr>
            <a:lvl9pPr marL="1351219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7679"/>
      </p:ext>
    </p:extLst>
  </p:cSld>
  <p:clrMapOvr>
    <a:masterClrMapping/>
  </p:clrMapOvr>
  <p:transition/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63363"/>
      </p:ext>
    </p:extLst>
  </p:cSld>
  <p:clrMapOvr>
    <a:masterClrMapping/>
  </p:clrMapOvr>
  <p:transition/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30653"/>
      </p:ext>
    </p:extLst>
  </p:cSld>
  <p:clrMapOvr>
    <a:masterClrMapping/>
  </p:clrMapOvr>
  <p:transition/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068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8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42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31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19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0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76367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3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471" indent="0">
              <a:buNone/>
              <a:defRPr sz="6082"/>
            </a:lvl2pPr>
            <a:lvl3pPr marL="3102923" indent="0">
              <a:buNone/>
              <a:defRPr sz="5249"/>
            </a:lvl3pPr>
            <a:lvl4pPr marL="4654388" indent="0">
              <a:buNone/>
              <a:defRPr sz="4833"/>
            </a:lvl4pPr>
            <a:lvl5pPr marL="6205856" indent="0">
              <a:buNone/>
              <a:defRPr sz="4833"/>
            </a:lvl5pPr>
            <a:lvl6pPr marL="7757316" indent="0">
              <a:buNone/>
              <a:defRPr sz="4833"/>
            </a:lvl6pPr>
            <a:lvl7pPr marL="9308777" indent="0">
              <a:buNone/>
              <a:defRPr sz="4833"/>
            </a:lvl7pPr>
            <a:lvl8pPr marL="10860246" indent="0">
              <a:buNone/>
              <a:defRPr sz="4833"/>
            </a:lvl8pPr>
            <a:lvl9pPr marL="1241170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0792"/>
      </p:ext>
    </p:extLst>
  </p:cSld>
  <p:clrMapOvr>
    <a:masterClrMapping/>
  </p:clrMapOvr>
  <p:transition/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195600"/>
      </p:ext>
    </p:extLst>
  </p:cSld>
  <p:clrMapOvr>
    <a:masterClrMapping/>
  </p:clrMapOvr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46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66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8562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7127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567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424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4279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3137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1992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0847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330415"/>
      </p:ext>
    </p:extLst>
  </p:cSld>
  <p:clrMapOvr>
    <a:masterClrMapping/>
  </p:clrMapOvr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704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704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461896"/>
      </p:ext>
    </p:extLst>
  </p:cSld>
  <p:clrMapOvr>
    <a:masterClrMapping/>
  </p:clrMapOvr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562" indent="0">
              <a:buNone/>
              <a:defRPr sz="7499" b="1"/>
            </a:lvl2pPr>
            <a:lvl3pPr marL="3377127" indent="0">
              <a:buNone/>
              <a:defRPr sz="6914" b="1"/>
            </a:lvl3pPr>
            <a:lvl4pPr marL="5065679" indent="0">
              <a:buNone/>
              <a:defRPr sz="6082" b="1"/>
            </a:lvl4pPr>
            <a:lvl5pPr marL="6754241" indent="0">
              <a:buNone/>
              <a:defRPr sz="6082" b="1"/>
            </a:lvl5pPr>
            <a:lvl6pPr marL="8442794" indent="0">
              <a:buNone/>
              <a:defRPr sz="6082" b="1"/>
            </a:lvl6pPr>
            <a:lvl7pPr marL="10131374" indent="0">
              <a:buNone/>
              <a:defRPr sz="6082" b="1"/>
            </a:lvl7pPr>
            <a:lvl8pPr marL="11819921" indent="0">
              <a:buNone/>
              <a:defRPr sz="6082" b="1"/>
            </a:lvl8pPr>
            <a:lvl9pPr marL="135084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0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562" indent="0">
              <a:buNone/>
              <a:defRPr sz="7499" b="1"/>
            </a:lvl2pPr>
            <a:lvl3pPr marL="3377127" indent="0">
              <a:buNone/>
              <a:defRPr sz="6914" b="1"/>
            </a:lvl3pPr>
            <a:lvl4pPr marL="5065679" indent="0">
              <a:buNone/>
              <a:defRPr sz="6082" b="1"/>
            </a:lvl4pPr>
            <a:lvl5pPr marL="6754241" indent="0">
              <a:buNone/>
              <a:defRPr sz="6082" b="1"/>
            </a:lvl5pPr>
            <a:lvl6pPr marL="8442794" indent="0">
              <a:buNone/>
              <a:defRPr sz="6082" b="1"/>
            </a:lvl6pPr>
            <a:lvl7pPr marL="10131374" indent="0">
              <a:buNone/>
              <a:defRPr sz="6082" b="1"/>
            </a:lvl7pPr>
            <a:lvl8pPr marL="11819921" indent="0">
              <a:buNone/>
              <a:defRPr sz="6082" b="1"/>
            </a:lvl8pPr>
            <a:lvl9pPr marL="135084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0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50311"/>
      </p:ext>
    </p:extLst>
  </p:cSld>
  <p:clrMapOvr>
    <a:masterClrMapping/>
  </p:clrMapOvr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088104"/>
      </p:ext>
    </p:extLst>
  </p:cSld>
  <p:clrMapOvr>
    <a:masterClrMapping/>
  </p:clrMapOvr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22560"/>
      </p:ext>
    </p:extLst>
  </p:cSld>
  <p:clrMapOvr>
    <a:masterClrMapping/>
  </p:clrMapOvr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2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8562" indent="0">
              <a:buNone/>
              <a:defRPr sz="4583"/>
            </a:lvl2pPr>
            <a:lvl3pPr marL="3377127" indent="0">
              <a:buNone/>
              <a:defRPr sz="3747"/>
            </a:lvl3pPr>
            <a:lvl4pPr marL="5065679" indent="0">
              <a:buNone/>
              <a:defRPr sz="3333"/>
            </a:lvl4pPr>
            <a:lvl5pPr marL="6754241" indent="0">
              <a:buNone/>
              <a:defRPr sz="3333"/>
            </a:lvl5pPr>
            <a:lvl6pPr marL="8442794" indent="0">
              <a:buNone/>
              <a:defRPr sz="3333"/>
            </a:lvl6pPr>
            <a:lvl7pPr marL="10131374" indent="0">
              <a:buNone/>
              <a:defRPr sz="3333"/>
            </a:lvl7pPr>
            <a:lvl8pPr marL="11819921" indent="0">
              <a:buNone/>
              <a:defRPr sz="3333"/>
            </a:lvl8pPr>
            <a:lvl9pPr marL="135084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074125"/>
      </p:ext>
    </p:extLst>
  </p:cSld>
  <p:clrMapOvr>
    <a:masterClrMapping/>
  </p:clrMapOvr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8562" indent="0">
              <a:buNone/>
              <a:defRPr sz="10415"/>
            </a:lvl2pPr>
            <a:lvl3pPr marL="3377127" indent="0">
              <a:buNone/>
              <a:defRPr sz="8997"/>
            </a:lvl3pPr>
            <a:lvl4pPr marL="5065679" indent="0">
              <a:buNone/>
              <a:defRPr sz="7499"/>
            </a:lvl4pPr>
            <a:lvl5pPr marL="6754241" indent="0">
              <a:buNone/>
              <a:defRPr sz="7499"/>
            </a:lvl5pPr>
            <a:lvl6pPr marL="8442794" indent="0">
              <a:buNone/>
              <a:defRPr sz="7499"/>
            </a:lvl6pPr>
            <a:lvl7pPr marL="10131374" indent="0">
              <a:buNone/>
              <a:defRPr sz="7499"/>
            </a:lvl7pPr>
            <a:lvl8pPr marL="11819921" indent="0">
              <a:buNone/>
              <a:defRPr sz="7499"/>
            </a:lvl8pPr>
            <a:lvl9pPr marL="13508479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8562" indent="0">
              <a:buNone/>
              <a:defRPr sz="4583"/>
            </a:lvl2pPr>
            <a:lvl3pPr marL="3377127" indent="0">
              <a:buNone/>
              <a:defRPr sz="3747"/>
            </a:lvl3pPr>
            <a:lvl4pPr marL="5065679" indent="0">
              <a:buNone/>
              <a:defRPr sz="3333"/>
            </a:lvl4pPr>
            <a:lvl5pPr marL="6754241" indent="0">
              <a:buNone/>
              <a:defRPr sz="3333"/>
            </a:lvl5pPr>
            <a:lvl6pPr marL="8442794" indent="0">
              <a:buNone/>
              <a:defRPr sz="3333"/>
            </a:lvl6pPr>
            <a:lvl7pPr marL="10131374" indent="0">
              <a:buNone/>
              <a:defRPr sz="3333"/>
            </a:lvl7pPr>
            <a:lvl8pPr marL="11819921" indent="0">
              <a:buNone/>
              <a:defRPr sz="3333"/>
            </a:lvl8pPr>
            <a:lvl9pPr marL="135084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631688"/>
      </p:ext>
    </p:extLst>
  </p:cSld>
  <p:clrMapOvr>
    <a:masterClrMapping/>
  </p:clrMapOvr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157921"/>
      </p:ext>
    </p:extLst>
  </p:cSld>
  <p:clrMapOvr>
    <a:masterClrMapping/>
  </p:clrMapOvr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54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54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72764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6979"/>
      </p:ext>
    </p:extLst>
  </p:cSld>
  <p:clrMapOvr>
    <a:masterClrMapping/>
  </p:clrMapOvr>
  <p:transition/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666" tIns="168907" rIns="337666" bIns="1689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666" tIns="168907" rIns="337666" bIns="1689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666" tIns="168907" rIns="337666" bIns="1689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253" tIns="202715" rIns="405253" bIns="20271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8928"/>
      </p:ext>
    </p:extLst>
  </p:cSld>
  <p:clrMapOvr>
    <a:masterClrMapping/>
  </p:clrMapOvr>
  <p:transition/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7680"/>
      </p:ext>
    </p:extLst>
  </p:cSld>
  <p:clrMapOvr>
    <a:masterClrMapping/>
  </p:clrMapOvr>
  <p:transition/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5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75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8098" indent="0">
              <a:buNone/>
              <a:defRPr sz="6914"/>
            </a:lvl2pPr>
            <a:lvl3pPr marL="3376197" indent="0">
              <a:buNone/>
              <a:defRPr sz="6082"/>
            </a:lvl3pPr>
            <a:lvl4pPr marL="5064284" indent="0">
              <a:buNone/>
              <a:defRPr sz="5249"/>
            </a:lvl4pPr>
            <a:lvl5pPr marL="6752380" indent="0">
              <a:buNone/>
              <a:defRPr sz="5249"/>
            </a:lvl5pPr>
            <a:lvl6pPr marL="8440470" indent="0">
              <a:buNone/>
              <a:defRPr sz="5249"/>
            </a:lvl6pPr>
            <a:lvl7pPr marL="10128590" indent="0">
              <a:buNone/>
              <a:defRPr sz="5249"/>
            </a:lvl7pPr>
            <a:lvl8pPr marL="11816671" indent="0">
              <a:buNone/>
              <a:defRPr sz="5249"/>
            </a:lvl8pPr>
            <a:lvl9pPr marL="135047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61390"/>
      </p:ext>
    </p:extLst>
  </p:cSld>
  <p:clrMapOvr>
    <a:masterClrMapping/>
  </p:clrMapOvr>
  <p:transition/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70932"/>
      </p:ext>
    </p:extLst>
  </p:cSld>
  <p:clrMapOvr>
    <a:masterClrMapping/>
  </p:clrMapOvr>
  <p:transition/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098" indent="0">
              <a:buNone/>
              <a:defRPr sz="7499" b="1"/>
            </a:lvl2pPr>
            <a:lvl3pPr marL="3376197" indent="0">
              <a:buNone/>
              <a:defRPr sz="6914" b="1"/>
            </a:lvl3pPr>
            <a:lvl4pPr marL="5064284" indent="0">
              <a:buNone/>
              <a:defRPr sz="6082" b="1"/>
            </a:lvl4pPr>
            <a:lvl5pPr marL="6752380" indent="0">
              <a:buNone/>
              <a:defRPr sz="6082" b="1"/>
            </a:lvl5pPr>
            <a:lvl6pPr marL="8440470" indent="0">
              <a:buNone/>
              <a:defRPr sz="6082" b="1"/>
            </a:lvl6pPr>
            <a:lvl7pPr marL="10128590" indent="0">
              <a:buNone/>
              <a:defRPr sz="6082" b="1"/>
            </a:lvl7pPr>
            <a:lvl8pPr marL="11816671" indent="0">
              <a:buNone/>
              <a:defRPr sz="6082" b="1"/>
            </a:lvl8pPr>
            <a:lvl9pPr marL="135047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1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098" indent="0">
              <a:buNone/>
              <a:defRPr sz="7499" b="1"/>
            </a:lvl2pPr>
            <a:lvl3pPr marL="3376197" indent="0">
              <a:buNone/>
              <a:defRPr sz="6914" b="1"/>
            </a:lvl3pPr>
            <a:lvl4pPr marL="5064284" indent="0">
              <a:buNone/>
              <a:defRPr sz="6082" b="1"/>
            </a:lvl4pPr>
            <a:lvl5pPr marL="6752380" indent="0">
              <a:buNone/>
              <a:defRPr sz="6082" b="1"/>
            </a:lvl5pPr>
            <a:lvl6pPr marL="8440470" indent="0">
              <a:buNone/>
              <a:defRPr sz="6082" b="1"/>
            </a:lvl6pPr>
            <a:lvl7pPr marL="10128590" indent="0">
              <a:buNone/>
              <a:defRPr sz="6082" b="1"/>
            </a:lvl7pPr>
            <a:lvl8pPr marL="11816671" indent="0">
              <a:buNone/>
              <a:defRPr sz="6082" b="1"/>
            </a:lvl8pPr>
            <a:lvl9pPr marL="135047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1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6398"/>
      </p:ext>
    </p:extLst>
  </p:cSld>
  <p:clrMapOvr>
    <a:masterClrMapping/>
  </p:clrMapOvr>
  <p:transition/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9649"/>
      </p:ext>
    </p:extLst>
  </p:cSld>
  <p:clrMapOvr>
    <a:masterClrMapping/>
  </p:clrMapOvr>
  <p:transition/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78406"/>
      </p:ext>
    </p:extLst>
  </p:cSld>
  <p:clrMapOvr>
    <a:masterClrMapping/>
  </p:clrMapOvr>
  <p:transition/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46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8098" indent="0">
              <a:buNone/>
              <a:defRPr sz="4583"/>
            </a:lvl2pPr>
            <a:lvl3pPr marL="3376197" indent="0">
              <a:buNone/>
              <a:defRPr sz="3747"/>
            </a:lvl3pPr>
            <a:lvl4pPr marL="5064284" indent="0">
              <a:buNone/>
              <a:defRPr sz="3333"/>
            </a:lvl4pPr>
            <a:lvl5pPr marL="6752380" indent="0">
              <a:buNone/>
              <a:defRPr sz="3333"/>
            </a:lvl5pPr>
            <a:lvl6pPr marL="8440470" indent="0">
              <a:buNone/>
              <a:defRPr sz="3333"/>
            </a:lvl6pPr>
            <a:lvl7pPr marL="10128590" indent="0">
              <a:buNone/>
              <a:defRPr sz="3333"/>
            </a:lvl7pPr>
            <a:lvl8pPr marL="11816671" indent="0">
              <a:buNone/>
              <a:defRPr sz="3333"/>
            </a:lvl8pPr>
            <a:lvl9pPr marL="135047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63747"/>
      </p:ext>
    </p:extLst>
  </p:cSld>
  <p:clrMapOvr>
    <a:masterClrMapping/>
  </p:clrMapOvr>
  <p:transition/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8098" indent="0">
              <a:buNone/>
              <a:defRPr sz="10415"/>
            </a:lvl2pPr>
            <a:lvl3pPr marL="3376197" indent="0">
              <a:buNone/>
              <a:defRPr sz="8997"/>
            </a:lvl3pPr>
            <a:lvl4pPr marL="5064284" indent="0">
              <a:buNone/>
              <a:defRPr sz="7499"/>
            </a:lvl4pPr>
            <a:lvl5pPr marL="6752380" indent="0">
              <a:buNone/>
              <a:defRPr sz="7499"/>
            </a:lvl5pPr>
            <a:lvl6pPr marL="8440470" indent="0">
              <a:buNone/>
              <a:defRPr sz="7499"/>
            </a:lvl6pPr>
            <a:lvl7pPr marL="10128590" indent="0">
              <a:buNone/>
              <a:defRPr sz="7499"/>
            </a:lvl7pPr>
            <a:lvl8pPr marL="11816671" indent="0">
              <a:buNone/>
              <a:defRPr sz="7499"/>
            </a:lvl8pPr>
            <a:lvl9pPr marL="135047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8098" indent="0">
              <a:buNone/>
              <a:defRPr sz="4583"/>
            </a:lvl2pPr>
            <a:lvl3pPr marL="3376197" indent="0">
              <a:buNone/>
              <a:defRPr sz="3747"/>
            </a:lvl3pPr>
            <a:lvl4pPr marL="5064284" indent="0">
              <a:buNone/>
              <a:defRPr sz="3333"/>
            </a:lvl4pPr>
            <a:lvl5pPr marL="6752380" indent="0">
              <a:buNone/>
              <a:defRPr sz="3333"/>
            </a:lvl5pPr>
            <a:lvl6pPr marL="8440470" indent="0">
              <a:buNone/>
              <a:defRPr sz="3333"/>
            </a:lvl6pPr>
            <a:lvl7pPr marL="10128590" indent="0">
              <a:buNone/>
              <a:defRPr sz="3333"/>
            </a:lvl7pPr>
            <a:lvl8pPr marL="11816671" indent="0">
              <a:buNone/>
              <a:defRPr sz="3333"/>
            </a:lvl8pPr>
            <a:lvl9pPr marL="135047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4197"/>
      </p:ext>
    </p:extLst>
  </p:cSld>
  <p:clrMapOvr>
    <a:masterClrMapping/>
  </p:clrMapOvr>
  <p:transition/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3405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2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5447" indent="0">
              <a:buNone/>
              <a:defRPr sz="6082"/>
            </a:lvl2pPr>
            <a:lvl3pPr marL="3110900" indent="0">
              <a:buNone/>
              <a:defRPr sz="5249"/>
            </a:lvl3pPr>
            <a:lvl4pPr marL="4666341" indent="0">
              <a:buNone/>
              <a:defRPr sz="4833"/>
            </a:lvl4pPr>
            <a:lvl5pPr marL="6221794" indent="0">
              <a:buNone/>
              <a:defRPr sz="4833"/>
            </a:lvl5pPr>
            <a:lvl6pPr marL="7777242" indent="0">
              <a:buNone/>
              <a:defRPr sz="4833"/>
            </a:lvl6pPr>
            <a:lvl7pPr marL="9332691" indent="0">
              <a:buNone/>
              <a:defRPr sz="4833"/>
            </a:lvl7pPr>
            <a:lvl8pPr marL="10888137" indent="0">
              <a:buNone/>
              <a:defRPr sz="4833"/>
            </a:lvl8pPr>
            <a:lvl9pPr marL="1244358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9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471" indent="0">
              <a:buNone/>
              <a:defRPr sz="6914" b="1"/>
            </a:lvl2pPr>
            <a:lvl3pPr marL="3102923" indent="0">
              <a:buNone/>
              <a:defRPr sz="6082" b="1"/>
            </a:lvl3pPr>
            <a:lvl4pPr marL="4654388" indent="0">
              <a:buNone/>
              <a:defRPr sz="5249" b="1"/>
            </a:lvl4pPr>
            <a:lvl5pPr marL="6205856" indent="0">
              <a:buNone/>
              <a:defRPr sz="5249" b="1"/>
            </a:lvl5pPr>
            <a:lvl6pPr marL="7757316" indent="0">
              <a:buNone/>
              <a:defRPr sz="5249" b="1"/>
            </a:lvl6pPr>
            <a:lvl7pPr marL="9308777" indent="0">
              <a:buNone/>
              <a:defRPr sz="5249" b="1"/>
            </a:lvl7pPr>
            <a:lvl8pPr marL="10860246" indent="0">
              <a:buNone/>
              <a:defRPr sz="5249" b="1"/>
            </a:lvl8pPr>
            <a:lvl9pPr marL="124117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0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471" indent="0">
              <a:buNone/>
              <a:defRPr sz="6914" b="1"/>
            </a:lvl2pPr>
            <a:lvl3pPr marL="3102923" indent="0">
              <a:buNone/>
              <a:defRPr sz="6082" b="1"/>
            </a:lvl3pPr>
            <a:lvl4pPr marL="4654388" indent="0">
              <a:buNone/>
              <a:defRPr sz="5249" b="1"/>
            </a:lvl4pPr>
            <a:lvl5pPr marL="6205856" indent="0">
              <a:buNone/>
              <a:defRPr sz="5249" b="1"/>
            </a:lvl5pPr>
            <a:lvl6pPr marL="7757316" indent="0">
              <a:buNone/>
              <a:defRPr sz="5249" b="1"/>
            </a:lvl6pPr>
            <a:lvl7pPr marL="9308777" indent="0">
              <a:buNone/>
              <a:defRPr sz="5249" b="1"/>
            </a:lvl7pPr>
            <a:lvl8pPr marL="10860246" indent="0">
              <a:buNone/>
              <a:defRPr sz="5249" b="1"/>
            </a:lvl8pPr>
            <a:lvl9pPr marL="124117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0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22535"/>
      </p:ext>
    </p:extLst>
  </p:cSld>
  <p:clrMapOvr>
    <a:masterClrMapping/>
  </p:clrMapOvr>
  <p:transition/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26119"/>
      </p:ext>
    </p:extLst>
  </p:cSld>
  <p:clrMapOvr>
    <a:masterClrMapping/>
  </p:clrMapOvr>
  <p:transition/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108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87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5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0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3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25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13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01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04895"/>
      </p:ext>
    </p:extLst>
  </p:cSld>
  <p:clrMapOvr>
    <a:masterClrMapping/>
  </p:clrMapOvr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91918"/>
      </p:ext>
    </p:extLst>
  </p:cSld>
  <p:clrMapOvr>
    <a:masterClrMapping/>
  </p:clrMapOvr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73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79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7633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5268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289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052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3814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2580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1342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0105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192453"/>
      </p:ext>
    </p:extLst>
  </p:cSld>
  <p:clrMapOvr>
    <a:masterClrMapping/>
  </p:clrMapOvr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717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717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348422"/>
      </p:ext>
    </p:extLst>
  </p:cSld>
  <p:clrMapOvr>
    <a:masterClrMapping/>
  </p:clrMapOvr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633" indent="0">
              <a:buNone/>
              <a:defRPr sz="7499" b="1"/>
            </a:lvl2pPr>
            <a:lvl3pPr marL="3375268" indent="0">
              <a:buNone/>
              <a:defRPr sz="6914" b="1"/>
            </a:lvl3pPr>
            <a:lvl4pPr marL="5062892" indent="0">
              <a:buNone/>
              <a:defRPr sz="6082" b="1"/>
            </a:lvl4pPr>
            <a:lvl5pPr marL="6750525" indent="0">
              <a:buNone/>
              <a:defRPr sz="6082" b="1"/>
            </a:lvl5pPr>
            <a:lvl6pPr marL="8438149" indent="0">
              <a:buNone/>
              <a:defRPr sz="6082" b="1"/>
            </a:lvl6pPr>
            <a:lvl7pPr marL="10125806" indent="0">
              <a:buNone/>
              <a:defRPr sz="6082" b="1"/>
            </a:lvl7pPr>
            <a:lvl8pPr marL="11813422" indent="0">
              <a:buNone/>
              <a:defRPr sz="6082" b="1"/>
            </a:lvl8pPr>
            <a:lvl9pPr marL="1350105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1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633" indent="0">
              <a:buNone/>
              <a:defRPr sz="7499" b="1"/>
            </a:lvl2pPr>
            <a:lvl3pPr marL="3375268" indent="0">
              <a:buNone/>
              <a:defRPr sz="6914" b="1"/>
            </a:lvl3pPr>
            <a:lvl4pPr marL="5062892" indent="0">
              <a:buNone/>
              <a:defRPr sz="6082" b="1"/>
            </a:lvl4pPr>
            <a:lvl5pPr marL="6750525" indent="0">
              <a:buNone/>
              <a:defRPr sz="6082" b="1"/>
            </a:lvl5pPr>
            <a:lvl6pPr marL="8438149" indent="0">
              <a:buNone/>
              <a:defRPr sz="6082" b="1"/>
            </a:lvl6pPr>
            <a:lvl7pPr marL="10125806" indent="0">
              <a:buNone/>
              <a:defRPr sz="6082" b="1"/>
            </a:lvl7pPr>
            <a:lvl8pPr marL="11813422" indent="0">
              <a:buNone/>
              <a:defRPr sz="6082" b="1"/>
            </a:lvl8pPr>
            <a:lvl9pPr marL="1350105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1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959666"/>
      </p:ext>
    </p:extLst>
  </p:cSld>
  <p:clrMapOvr>
    <a:masterClrMapping/>
  </p:clrMapOvr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998923"/>
      </p:ext>
    </p:extLst>
  </p:cSld>
  <p:clrMapOvr>
    <a:masterClrMapping/>
  </p:clrMapOvr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628029"/>
      </p:ext>
    </p:extLst>
  </p:cSld>
  <p:clrMapOvr>
    <a:masterClrMapping/>
  </p:clrMapOvr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5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7633" indent="0">
              <a:buNone/>
              <a:defRPr sz="4583"/>
            </a:lvl2pPr>
            <a:lvl3pPr marL="3375268" indent="0">
              <a:buNone/>
              <a:defRPr sz="3747"/>
            </a:lvl3pPr>
            <a:lvl4pPr marL="5062892" indent="0">
              <a:buNone/>
              <a:defRPr sz="3333"/>
            </a:lvl4pPr>
            <a:lvl5pPr marL="6750525" indent="0">
              <a:buNone/>
              <a:defRPr sz="3333"/>
            </a:lvl5pPr>
            <a:lvl6pPr marL="8438149" indent="0">
              <a:buNone/>
              <a:defRPr sz="3333"/>
            </a:lvl6pPr>
            <a:lvl7pPr marL="10125806" indent="0">
              <a:buNone/>
              <a:defRPr sz="3333"/>
            </a:lvl7pPr>
            <a:lvl8pPr marL="11813422" indent="0">
              <a:buNone/>
              <a:defRPr sz="3333"/>
            </a:lvl8pPr>
            <a:lvl9pPr marL="1350105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322513"/>
      </p:ext>
    </p:extLst>
  </p:cSld>
  <p:clrMapOvr>
    <a:masterClrMapping/>
  </p:clrMapOvr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7633" indent="0">
              <a:buNone/>
              <a:defRPr sz="10415"/>
            </a:lvl2pPr>
            <a:lvl3pPr marL="3375268" indent="0">
              <a:buNone/>
              <a:defRPr sz="8997"/>
            </a:lvl3pPr>
            <a:lvl4pPr marL="5062892" indent="0">
              <a:buNone/>
              <a:defRPr sz="7499"/>
            </a:lvl4pPr>
            <a:lvl5pPr marL="6750525" indent="0">
              <a:buNone/>
              <a:defRPr sz="7499"/>
            </a:lvl5pPr>
            <a:lvl6pPr marL="8438149" indent="0">
              <a:buNone/>
              <a:defRPr sz="7499"/>
            </a:lvl6pPr>
            <a:lvl7pPr marL="10125806" indent="0">
              <a:buNone/>
              <a:defRPr sz="7499"/>
            </a:lvl7pPr>
            <a:lvl8pPr marL="11813422" indent="0">
              <a:buNone/>
              <a:defRPr sz="7499"/>
            </a:lvl8pPr>
            <a:lvl9pPr marL="13501050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7633" indent="0">
              <a:buNone/>
              <a:defRPr sz="4583"/>
            </a:lvl2pPr>
            <a:lvl3pPr marL="3375268" indent="0">
              <a:buNone/>
              <a:defRPr sz="3747"/>
            </a:lvl3pPr>
            <a:lvl4pPr marL="5062892" indent="0">
              <a:buNone/>
              <a:defRPr sz="3333"/>
            </a:lvl4pPr>
            <a:lvl5pPr marL="6750525" indent="0">
              <a:buNone/>
              <a:defRPr sz="3333"/>
            </a:lvl5pPr>
            <a:lvl6pPr marL="8438149" indent="0">
              <a:buNone/>
              <a:defRPr sz="3333"/>
            </a:lvl6pPr>
            <a:lvl7pPr marL="10125806" indent="0">
              <a:buNone/>
              <a:defRPr sz="3333"/>
            </a:lvl7pPr>
            <a:lvl8pPr marL="11813422" indent="0">
              <a:buNone/>
              <a:defRPr sz="3333"/>
            </a:lvl8pPr>
            <a:lvl9pPr marL="1350105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969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8228"/>
      </p:ext>
    </p:extLst>
  </p:cSld>
  <p:clrMapOvr>
    <a:masterClrMapping/>
  </p:clrMapOvr>
  <p:transition/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157818"/>
      </p:ext>
    </p:extLst>
  </p:cSld>
  <p:clrMapOvr>
    <a:masterClrMapping/>
  </p:clrMapOvr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56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56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48780"/>
      </p:ext>
    </p:extLst>
  </p:cSld>
  <p:clrMapOvr>
    <a:masterClrMapping/>
  </p:clrMapOvr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479" tIns="168818" rIns="337479" bIns="168818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9874"/>
      </p:ext>
    </p:extLst>
  </p:cSld>
  <p:clrMapOvr>
    <a:masterClrMapping/>
  </p:clrMapOvr>
  <p:transition/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4528"/>
      </p:ext>
    </p:extLst>
  </p:cSld>
  <p:clrMapOvr>
    <a:masterClrMapping/>
  </p:clrMapOvr>
  <p:transition/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8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87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7169" indent="0">
              <a:buNone/>
              <a:defRPr sz="6914"/>
            </a:lvl2pPr>
            <a:lvl3pPr marL="3374339" indent="0">
              <a:buNone/>
              <a:defRPr sz="6082"/>
            </a:lvl3pPr>
            <a:lvl4pPr marL="5061499" indent="0">
              <a:buNone/>
              <a:defRPr sz="5249"/>
            </a:lvl4pPr>
            <a:lvl5pPr marL="6748669" indent="0">
              <a:buNone/>
              <a:defRPr sz="5249"/>
            </a:lvl5pPr>
            <a:lvl6pPr marL="8435830" indent="0">
              <a:buNone/>
              <a:defRPr sz="5249"/>
            </a:lvl6pPr>
            <a:lvl7pPr marL="10123018" indent="0">
              <a:buNone/>
              <a:defRPr sz="5249"/>
            </a:lvl7pPr>
            <a:lvl8pPr marL="11810172" indent="0">
              <a:buNone/>
              <a:defRPr sz="5249"/>
            </a:lvl8pPr>
            <a:lvl9pPr marL="1349733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78518"/>
      </p:ext>
    </p:extLst>
  </p:cSld>
  <p:clrMapOvr>
    <a:masterClrMapping/>
  </p:clrMapOvr>
  <p:transition/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8796"/>
      </p:ext>
    </p:extLst>
  </p:cSld>
  <p:clrMapOvr>
    <a:masterClrMapping/>
  </p:clrMapOvr>
  <p:transition/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169" indent="0">
              <a:buNone/>
              <a:defRPr sz="7499" b="1"/>
            </a:lvl2pPr>
            <a:lvl3pPr marL="3374339" indent="0">
              <a:buNone/>
              <a:defRPr sz="6914" b="1"/>
            </a:lvl3pPr>
            <a:lvl4pPr marL="5061499" indent="0">
              <a:buNone/>
              <a:defRPr sz="6082" b="1"/>
            </a:lvl4pPr>
            <a:lvl5pPr marL="6748669" indent="0">
              <a:buNone/>
              <a:defRPr sz="6082" b="1"/>
            </a:lvl5pPr>
            <a:lvl6pPr marL="8435830" indent="0">
              <a:buNone/>
              <a:defRPr sz="6082" b="1"/>
            </a:lvl6pPr>
            <a:lvl7pPr marL="10123018" indent="0">
              <a:buNone/>
              <a:defRPr sz="6082" b="1"/>
            </a:lvl7pPr>
            <a:lvl8pPr marL="11810172" indent="0">
              <a:buNone/>
              <a:defRPr sz="6082" b="1"/>
            </a:lvl8pPr>
            <a:lvl9pPr marL="134973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2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169" indent="0">
              <a:buNone/>
              <a:defRPr sz="7499" b="1"/>
            </a:lvl2pPr>
            <a:lvl3pPr marL="3374339" indent="0">
              <a:buNone/>
              <a:defRPr sz="6914" b="1"/>
            </a:lvl3pPr>
            <a:lvl4pPr marL="5061499" indent="0">
              <a:buNone/>
              <a:defRPr sz="6082" b="1"/>
            </a:lvl4pPr>
            <a:lvl5pPr marL="6748669" indent="0">
              <a:buNone/>
              <a:defRPr sz="6082" b="1"/>
            </a:lvl5pPr>
            <a:lvl6pPr marL="8435830" indent="0">
              <a:buNone/>
              <a:defRPr sz="6082" b="1"/>
            </a:lvl6pPr>
            <a:lvl7pPr marL="10123018" indent="0">
              <a:buNone/>
              <a:defRPr sz="6082" b="1"/>
            </a:lvl7pPr>
            <a:lvl8pPr marL="11810172" indent="0">
              <a:buNone/>
              <a:defRPr sz="6082" b="1"/>
            </a:lvl8pPr>
            <a:lvl9pPr marL="134973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2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75097"/>
      </p:ext>
    </p:extLst>
  </p:cSld>
  <p:clrMapOvr>
    <a:masterClrMapping/>
  </p:clrMapOvr>
  <p:transition/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83652"/>
      </p:ext>
    </p:extLst>
  </p:cSld>
  <p:clrMapOvr>
    <a:masterClrMapping/>
  </p:clrMapOvr>
  <p:transition/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70952"/>
      </p:ext>
    </p:extLst>
  </p:cSld>
  <p:clrMapOvr>
    <a:masterClrMapping/>
  </p:clrMapOvr>
  <p:transition/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62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7169" indent="0">
              <a:buNone/>
              <a:defRPr sz="4583"/>
            </a:lvl2pPr>
            <a:lvl3pPr marL="3374339" indent="0">
              <a:buNone/>
              <a:defRPr sz="3747"/>
            </a:lvl3pPr>
            <a:lvl4pPr marL="5061499" indent="0">
              <a:buNone/>
              <a:defRPr sz="3333"/>
            </a:lvl4pPr>
            <a:lvl5pPr marL="6748669" indent="0">
              <a:buNone/>
              <a:defRPr sz="3333"/>
            </a:lvl5pPr>
            <a:lvl6pPr marL="8435830" indent="0">
              <a:buNone/>
              <a:defRPr sz="3333"/>
            </a:lvl6pPr>
            <a:lvl7pPr marL="10123018" indent="0">
              <a:buNone/>
              <a:defRPr sz="3333"/>
            </a:lvl7pPr>
            <a:lvl8pPr marL="11810172" indent="0">
              <a:buNone/>
              <a:defRPr sz="3333"/>
            </a:lvl8pPr>
            <a:lvl9pPr marL="134973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46242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7688"/>
      </p:ext>
    </p:extLst>
  </p:cSld>
  <p:clrMapOvr>
    <a:masterClrMapping/>
  </p:clrMapOvr>
  <p:transition/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7169" indent="0">
              <a:buNone/>
              <a:defRPr sz="10415"/>
            </a:lvl2pPr>
            <a:lvl3pPr marL="3374339" indent="0">
              <a:buNone/>
              <a:defRPr sz="8997"/>
            </a:lvl3pPr>
            <a:lvl4pPr marL="5061499" indent="0">
              <a:buNone/>
              <a:defRPr sz="7499"/>
            </a:lvl4pPr>
            <a:lvl5pPr marL="6748669" indent="0">
              <a:buNone/>
              <a:defRPr sz="7499"/>
            </a:lvl5pPr>
            <a:lvl6pPr marL="8435830" indent="0">
              <a:buNone/>
              <a:defRPr sz="7499"/>
            </a:lvl6pPr>
            <a:lvl7pPr marL="10123018" indent="0">
              <a:buNone/>
              <a:defRPr sz="7499"/>
            </a:lvl7pPr>
            <a:lvl8pPr marL="11810172" indent="0">
              <a:buNone/>
              <a:defRPr sz="7499"/>
            </a:lvl8pPr>
            <a:lvl9pPr marL="1349733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7169" indent="0">
              <a:buNone/>
              <a:defRPr sz="4583"/>
            </a:lvl2pPr>
            <a:lvl3pPr marL="3374339" indent="0">
              <a:buNone/>
              <a:defRPr sz="3747"/>
            </a:lvl3pPr>
            <a:lvl4pPr marL="5061499" indent="0">
              <a:buNone/>
              <a:defRPr sz="3333"/>
            </a:lvl4pPr>
            <a:lvl5pPr marL="6748669" indent="0">
              <a:buNone/>
              <a:defRPr sz="3333"/>
            </a:lvl5pPr>
            <a:lvl6pPr marL="8435830" indent="0">
              <a:buNone/>
              <a:defRPr sz="3333"/>
            </a:lvl6pPr>
            <a:lvl7pPr marL="10123018" indent="0">
              <a:buNone/>
              <a:defRPr sz="3333"/>
            </a:lvl7pPr>
            <a:lvl8pPr marL="11810172" indent="0">
              <a:buNone/>
              <a:defRPr sz="3333"/>
            </a:lvl8pPr>
            <a:lvl9pPr marL="134973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14127"/>
      </p:ext>
    </p:extLst>
  </p:cSld>
  <p:clrMapOvr>
    <a:masterClrMapping/>
  </p:clrMapOvr>
  <p:transition/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04761"/>
      </p:ext>
    </p:extLst>
  </p:cSld>
  <p:clrMapOvr>
    <a:masterClrMapping/>
  </p:clrMapOvr>
  <p:transition/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46176"/>
      </p:ext>
    </p:extLst>
  </p:cSld>
  <p:clrMapOvr>
    <a:masterClrMapping/>
  </p:clrMapOvr>
  <p:transition/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385" tIns="168772" rIns="337385" bIns="1687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76951"/>
      </p:ext>
    </p:extLst>
  </p:cSld>
  <p:clrMapOvr>
    <a:masterClrMapping/>
  </p:clrMapOvr>
  <p:transition/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2880"/>
      </p:ext>
    </p:extLst>
  </p:cSld>
  <p:clrMapOvr>
    <a:masterClrMapping/>
  </p:clrMapOvr>
  <p:transition/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95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90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6702" indent="0">
              <a:buNone/>
              <a:defRPr sz="6914"/>
            </a:lvl2pPr>
            <a:lvl3pPr marL="3373410" indent="0">
              <a:buNone/>
              <a:defRPr sz="6082"/>
            </a:lvl3pPr>
            <a:lvl4pPr marL="5060107" indent="0">
              <a:buNone/>
              <a:defRPr sz="5249"/>
            </a:lvl4pPr>
            <a:lvl5pPr marL="6746814" indent="0">
              <a:buNone/>
              <a:defRPr sz="5249"/>
            </a:lvl5pPr>
            <a:lvl6pPr marL="8433509" indent="0">
              <a:buNone/>
              <a:defRPr sz="5249"/>
            </a:lvl6pPr>
            <a:lvl7pPr marL="10120234" indent="0">
              <a:buNone/>
              <a:defRPr sz="5249"/>
            </a:lvl7pPr>
            <a:lvl8pPr marL="11806921" indent="0">
              <a:buNone/>
              <a:defRPr sz="5249"/>
            </a:lvl8pPr>
            <a:lvl9pPr marL="1349362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4149"/>
      </p:ext>
    </p:extLst>
  </p:cSld>
  <p:clrMapOvr>
    <a:masterClrMapping/>
  </p:clrMapOvr>
  <p:transition/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00129"/>
      </p:ext>
    </p:extLst>
  </p:cSld>
  <p:clrMapOvr>
    <a:masterClrMapping/>
  </p:clrMapOvr>
  <p:transition/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702" indent="0">
              <a:buNone/>
              <a:defRPr sz="7499" b="1"/>
            </a:lvl2pPr>
            <a:lvl3pPr marL="3373410" indent="0">
              <a:buNone/>
              <a:defRPr sz="6914" b="1"/>
            </a:lvl3pPr>
            <a:lvl4pPr marL="5060107" indent="0">
              <a:buNone/>
              <a:defRPr sz="6082" b="1"/>
            </a:lvl4pPr>
            <a:lvl5pPr marL="6746814" indent="0">
              <a:buNone/>
              <a:defRPr sz="6082" b="1"/>
            </a:lvl5pPr>
            <a:lvl6pPr marL="8433509" indent="0">
              <a:buNone/>
              <a:defRPr sz="6082" b="1"/>
            </a:lvl6pPr>
            <a:lvl7pPr marL="10120234" indent="0">
              <a:buNone/>
              <a:defRPr sz="6082" b="1"/>
            </a:lvl7pPr>
            <a:lvl8pPr marL="11806921" indent="0">
              <a:buNone/>
              <a:defRPr sz="6082" b="1"/>
            </a:lvl8pPr>
            <a:lvl9pPr marL="134936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3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702" indent="0">
              <a:buNone/>
              <a:defRPr sz="7499" b="1"/>
            </a:lvl2pPr>
            <a:lvl3pPr marL="3373410" indent="0">
              <a:buNone/>
              <a:defRPr sz="6914" b="1"/>
            </a:lvl3pPr>
            <a:lvl4pPr marL="5060107" indent="0">
              <a:buNone/>
              <a:defRPr sz="6082" b="1"/>
            </a:lvl4pPr>
            <a:lvl5pPr marL="6746814" indent="0">
              <a:buNone/>
              <a:defRPr sz="6082" b="1"/>
            </a:lvl5pPr>
            <a:lvl6pPr marL="8433509" indent="0">
              <a:buNone/>
              <a:defRPr sz="6082" b="1"/>
            </a:lvl6pPr>
            <a:lvl7pPr marL="10120234" indent="0">
              <a:buNone/>
              <a:defRPr sz="6082" b="1"/>
            </a:lvl7pPr>
            <a:lvl8pPr marL="11806921" indent="0">
              <a:buNone/>
              <a:defRPr sz="6082" b="1"/>
            </a:lvl8pPr>
            <a:lvl9pPr marL="134936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3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9306"/>
      </p:ext>
    </p:extLst>
  </p:cSld>
  <p:clrMapOvr>
    <a:masterClrMapping/>
  </p:clrMapOvr>
  <p:transition/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84662"/>
      </p:ext>
    </p:extLst>
  </p:cSld>
  <p:clrMapOvr>
    <a:masterClrMapping/>
  </p:clrMapOvr>
  <p:transition/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1530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2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1471" indent="0">
              <a:buNone/>
              <a:defRPr sz="4164"/>
            </a:lvl2pPr>
            <a:lvl3pPr marL="3102923" indent="0">
              <a:buNone/>
              <a:defRPr sz="3333"/>
            </a:lvl3pPr>
            <a:lvl4pPr marL="4654388" indent="0">
              <a:buNone/>
              <a:defRPr sz="3166"/>
            </a:lvl4pPr>
            <a:lvl5pPr marL="6205856" indent="0">
              <a:buNone/>
              <a:defRPr sz="3166"/>
            </a:lvl5pPr>
            <a:lvl6pPr marL="7757316" indent="0">
              <a:buNone/>
              <a:defRPr sz="3166"/>
            </a:lvl6pPr>
            <a:lvl7pPr marL="9308777" indent="0">
              <a:buNone/>
              <a:defRPr sz="3166"/>
            </a:lvl7pPr>
            <a:lvl8pPr marL="10860246" indent="0">
              <a:buNone/>
              <a:defRPr sz="3166"/>
            </a:lvl8pPr>
            <a:lvl9pPr marL="124117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74145"/>
      </p:ext>
    </p:extLst>
  </p:cSld>
  <p:clrMapOvr>
    <a:masterClrMapping/>
  </p:clrMapOvr>
  <p:transition/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83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6702" indent="0">
              <a:buNone/>
              <a:defRPr sz="4583"/>
            </a:lvl2pPr>
            <a:lvl3pPr marL="3373410" indent="0">
              <a:buNone/>
              <a:defRPr sz="3747"/>
            </a:lvl3pPr>
            <a:lvl4pPr marL="5060107" indent="0">
              <a:buNone/>
              <a:defRPr sz="3333"/>
            </a:lvl4pPr>
            <a:lvl5pPr marL="6746814" indent="0">
              <a:buNone/>
              <a:defRPr sz="3333"/>
            </a:lvl5pPr>
            <a:lvl6pPr marL="8433509" indent="0">
              <a:buNone/>
              <a:defRPr sz="3333"/>
            </a:lvl6pPr>
            <a:lvl7pPr marL="10120234" indent="0">
              <a:buNone/>
              <a:defRPr sz="3333"/>
            </a:lvl7pPr>
            <a:lvl8pPr marL="11806921" indent="0">
              <a:buNone/>
              <a:defRPr sz="3333"/>
            </a:lvl8pPr>
            <a:lvl9pPr marL="134936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70657"/>
      </p:ext>
    </p:extLst>
  </p:cSld>
  <p:clrMapOvr>
    <a:masterClrMapping/>
  </p:clrMapOvr>
  <p:transition/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6702" indent="0">
              <a:buNone/>
              <a:defRPr sz="10415"/>
            </a:lvl2pPr>
            <a:lvl3pPr marL="3373410" indent="0">
              <a:buNone/>
              <a:defRPr sz="8997"/>
            </a:lvl3pPr>
            <a:lvl4pPr marL="5060107" indent="0">
              <a:buNone/>
              <a:defRPr sz="7499"/>
            </a:lvl4pPr>
            <a:lvl5pPr marL="6746814" indent="0">
              <a:buNone/>
              <a:defRPr sz="7499"/>
            </a:lvl5pPr>
            <a:lvl6pPr marL="8433509" indent="0">
              <a:buNone/>
              <a:defRPr sz="7499"/>
            </a:lvl6pPr>
            <a:lvl7pPr marL="10120234" indent="0">
              <a:buNone/>
              <a:defRPr sz="7499"/>
            </a:lvl7pPr>
            <a:lvl8pPr marL="11806921" indent="0">
              <a:buNone/>
              <a:defRPr sz="7499"/>
            </a:lvl8pPr>
            <a:lvl9pPr marL="1349362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6702" indent="0">
              <a:buNone/>
              <a:defRPr sz="4583"/>
            </a:lvl2pPr>
            <a:lvl3pPr marL="3373410" indent="0">
              <a:buNone/>
              <a:defRPr sz="3747"/>
            </a:lvl3pPr>
            <a:lvl4pPr marL="5060107" indent="0">
              <a:buNone/>
              <a:defRPr sz="3333"/>
            </a:lvl4pPr>
            <a:lvl5pPr marL="6746814" indent="0">
              <a:buNone/>
              <a:defRPr sz="3333"/>
            </a:lvl5pPr>
            <a:lvl6pPr marL="8433509" indent="0">
              <a:buNone/>
              <a:defRPr sz="3333"/>
            </a:lvl6pPr>
            <a:lvl7pPr marL="10120234" indent="0">
              <a:buNone/>
              <a:defRPr sz="3333"/>
            </a:lvl7pPr>
            <a:lvl8pPr marL="11806921" indent="0">
              <a:buNone/>
              <a:defRPr sz="3333"/>
            </a:lvl8pPr>
            <a:lvl9pPr marL="134936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6542"/>
      </p:ext>
    </p:extLst>
  </p:cSld>
  <p:clrMapOvr>
    <a:masterClrMapping/>
  </p:clrMapOvr>
  <p:transition/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31407"/>
      </p:ext>
    </p:extLst>
  </p:cSld>
  <p:clrMapOvr>
    <a:masterClrMapping/>
  </p:clrMapOvr>
  <p:transition/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9322"/>
      </p:ext>
    </p:extLst>
  </p:cSld>
  <p:clrMapOvr>
    <a:masterClrMapping/>
  </p:clrMapOvr>
  <p:transition/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291" tIns="168726" rIns="337291" bIns="16872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5834"/>
      </p:ext>
    </p:extLst>
  </p:cSld>
  <p:clrMapOvr>
    <a:masterClrMapping/>
  </p:clrMapOvr>
  <p:transition/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67429"/>
      </p:ext>
    </p:extLst>
  </p:cSld>
  <p:clrMapOvr>
    <a:masterClrMapping/>
  </p:clrMapOvr>
  <p:transition/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1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97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6237" indent="0">
              <a:buNone/>
              <a:defRPr sz="6914"/>
            </a:lvl2pPr>
            <a:lvl3pPr marL="3372479" indent="0">
              <a:buNone/>
              <a:defRPr sz="6082"/>
            </a:lvl3pPr>
            <a:lvl4pPr marL="5058719" indent="0">
              <a:buNone/>
              <a:defRPr sz="5249"/>
            </a:lvl4pPr>
            <a:lvl5pPr marL="6744957" indent="0">
              <a:buNone/>
              <a:defRPr sz="5249"/>
            </a:lvl5pPr>
            <a:lvl6pPr marL="8431189" indent="0">
              <a:buNone/>
              <a:defRPr sz="5249"/>
            </a:lvl6pPr>
            <a:lvl7pPr marL="10117449" indent="0">
              <a:buNone/>
              <a:defRPr sz="5249"/>
            </a:lvl7pPr>
            <a:lvl8pPr marL="11803674" indent="0">
              <a:buNone/>
              <a:defRPr sz="5249"/>
            </a:lvl8pPr>
            <a:lvl9pPr marL="1348991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5764"/>
      </p:ext>
    </p:extLst>
  </p:cSld>
  <p:clrMapOvr>
    <a:masterClrMapping/>
  </p:clrMapOvr>
  <p:transition/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509"/>
      </p:ext>
    </p:extLst>
  </p:cSld>
  <p:clrMapOvr>
    <a:masterClrMapping/>
  </p:clrMapOvr>
  <p:transition/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237" indent="0">
              <a:buNone/>
              <a:defRPr sz="7499" b="1"/>
            </a:lvl2pPr>
            <a:lvl3pPr marL="3372479" indent="0">
              <a:buNone/>
              <a:defRPr sz="6914" b="1"/>
            </a:lvl3pPr>
            <a:lvl4pPr marL="5058719" indent="0">
              <a:buNone/>
              <a:defRPr sz="6082" b="1"/>
            </a:lvl4pPr>
            <a:lvl5pPr marL="6744957" indent="0">
              <a:buNone/>
              <a:defRPr sz="6082" b="1"/>
            </a:lvl5pPr>
            <a:lvl6pPr marL="8431189" indent="0">
              <a:buNone/>
              <a:defRPr sz="6082" b="1"/>
            </a:lvl6pPr>
            <a:lvl7pPr marL="10117449" indent="0">
              <a:buNone/>
              <a:defRPr sz="6082" b="1"/>
            </a:lvl7pPr>
            <a:lvl8pPr marL="11803674" indent="0">
              <a:buNone/>
              <a:defRPr sz="6082" b="1"/>
            </a:lvl8pPr>
            <a:lvl9pPr marL="1348991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4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237" indent="0">
              <a:buNone/>
              <a:defRPr sz="7499" b="1"/>
            </a:lvl2pPr>
            <a:lvl3pPr marL="3372479" indent="0">
              <a:buNone/>
              <a:defRPr sz="6914" b="1"/>
            </a:lvl3pPr>
            <a:lvl4pPr marL="5058719" indent="0">
              <a:buNone/>
              <a:defRPr sz="6082" b="1"/>
            </a:lvl4pPr>
            <a:lvl5pPr marL="6744957" indent="0">
              <a:buNone/>
              <a:defRPr sz="6082" b="1"/>
            </a:lvl5pPr>
            <a:lvl6pPr marL="8431189" indent="0">
              <a:buNone/>
              <a:defRPr sz="6082" b="1"/>
            </a:lvl6pPr>
            <a:lvl7pPr marL="10117449" indent="0">
              <a:buNone/>
              <a:defRPr sz="6082" b="1"/>
            </a:lvl7pPr>
            <a:lvl8pPr marL="11803674" indent="0">
              <a:buNone/>
              <a:defRPr sz="6082" b="1"/>
            </a:lvl8pPr>
            <a:lvl9pPr marL="1348991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4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8948"/>
      </p:ext>
    </p:extLst>
  </p:cSld>
  <p:clrMapOvr>
    <a:masterClrMapping/>
  </p:clrMapOvr>
  <p:transition/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95072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1471" indent="0">
              <a:buNone/>
              <a:defRPr sz="9413"/>
            </a:lvl2pPr>
            <a:lvl3pPr marL="3102923" indent="0">
              <a:buNone/>
              <a:defRPr sz="8332"/>
            </a:lvl3pPr>
            <a:lvl4pPr marL="4654388" indent="0">
              <a:buNone/>
              <a:defRPr sz="6914"/>
            </a:lvl4pPr>
            <a:lvl5pPr marL="6205856" indent="0">
              <a:buNone/>
              <a:defRPr sz="6914"/>
            </a:lvl5pPr>
            <a:lvl6pPr marL="7757316" indent="0">
              <a:buNone/>
              <a:defRPr sz="6914"/>
            </a:lvl6pPr>
            <a:lvl7pPr marL="9308777" indent="0">
              <a:buNone/>
              <a:defRPr sz="6914"/>
            </a:lvl7pPr>
            <a:lvl8pPr marL="10860246" indent="0">
              <a:buNone/>
              <a:defRPr sz="6914"/>
            </a:lvl8pPr>
            <a:lvl9pPr marL="1241170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1471" indent="0">
              <a:buNone/>
              <a:defRPr sz="4164"/>
            </a:lvl2pPr>
            <a:lvl3pPr marL="3102923" indent="0">
              <a:buNone/>
              <a:defRPr sz="3333"/>
            </a:lvl3pPr>
            <a:lvl4pPr marL="4654388" indent="0">
              <a:buNone/>
              <a:defRPr sz="3166"/>
            </a:lvl4pPr>
            <a:lvl5pPr marL="6205856" indent="0">
              <a:buNone/>
              <a:defRPr sz="3166"/>
            </a:lvl5pPr>
            <a:lvl6pPr marL="7757316" indent="0">
              <a:buNone/>
              <a:defRPr sz="3166"/>
            </a:lvl6pPr>
            <a:lvl7pPr marL="9308777" indent="0">
              <a:buNone/>
              <a:defRPr sz="3166"/>
            </a:lvl7pPr>
            <a:lvl8pPr marL="10860246" indent="0">
              <a:buNone/>
              <a:defRPr sz="3166"/>
            </a:lvl8pPr>
            <a:lvl9pPr marL="124117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33370"/>
      </p:ext>
    </p:extLst>
  </p:cSld>
  <p:clrMapOvr>
    <a:masterClrMapping/>
  </p:clrMapOvr>
  <p:transition/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1182"/>
      </p:ext>
    </p:extLst>
  </p:cSld>
  <p:clrMapOvr>
    <a:masterClrMapping/>
  </p:clrMapOvr>
  <p:transition/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9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6237" indent="0">
              <a:buNone/>
              <a:defRPr sz="4583"/>
            </a:lvl2pPr>
            <a:lvl3pPr marL="3372479" indent="0">
              <a:buNone/>
              <a:defRPr sz="3747"/>
            </a:lvl3pPr>
            <a:lvl4pPr marL="5058719" indent="0">
              <a:buNone/>
              <a:defRPr sz="3333"/>
            </a:lvl4pPr>
            <a:lvl5pPr marL="6744957" indent="0">
              <a:buNone/>
              <a:defRPr sz="3333"/>
            </a:lvl5pPr>
            <a:lvl6pPr marL="8431189" indent="0">
              <a:buNone/>
              <a:defRPr sz="3333"/>
            </a:lvl6pPr>
            <a:lvl7pPr marL="10117449" indent="0">
              <a:buNone/>
              <a:defRPr sz="3333"/>
            </a:lvl7pPr>
            <a:lvl8pPr marL="11803674" indent="0">
              <a:buNone/>
              <a:defRPr sz="3333"/>
            </a:lvl8pPr>
            <a:lvl9pPr marL="1348991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11190"/>
      </p:ext>
    </p:extLst>
  </p:cSld>
  <p:clrMapOvr>
    <a:masterClrMapping/>
  </p:clrMapOvr>
  <p:transition/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6237" indent="0">
              <a:buNone/>
              <a:defRPr sz="10415"/>
            </a:lvl2pPr>
            <a:lvl3pPr marL="3372479" indent="0">
              <a:buNone/>
              <a:defRPr sz="8997"/>
            </a:lvl3pPr>
            <a:lvl4pPr marL="5058719" indent="0">
              <a:buNone/>
              <a:defRPr sz="7499"/>
            </a:lvl4pPr>
            <a:lvl5pPr marL="6744957" indent="0">
              <a:buNone/>
              <a:defRPr sz="7499"/>
            </a:lvl5pPr>
            <a:lvl6pPr marL="8431189" indent="0">
              <a:buNone/>
              <a:defRPr sz="7499"/>
            </a:lvl6pPr>
            <a:lvl7pPr marL="10117449" indent="0">
              <a:buNone/>
              <a:defRPr sz="7499"/>
            </a:lvl7pPr>
            <a:lvl8pPr marL="11803674" indent="0">
              <a:buNone/>
              <a:defRPr sz="7499"/>
            </a:lvl8pPr>
            <a:lvl9pPr marL="1348991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6237" indent="0">
              <a:buNone/>
              <a:defRPr sz="4583"/>
            </a:lvl2pPr>
            <a:lvl3pPr marL="3372479" indent="0">
              <a:buNone/>
              <a:defRPr sz="3747"/>
            </a:lvl3pPr>
            <a:lvl4pPr marL="5058719" indent="0">
              <a:buNone/>
              <a:defRPr sz="3333"/>
            </a:lvl4pPr>
            <a:lvl5pPr marL="6744957" indent="0">
              <a:buNone/>
              <a:defRPr sz="3333"/>
            </a:lvl5pPr>
            <a:lvl6pPr marL="8431189" indent="0">
              <a:buNone/>
              <a:defRPr sz="3333"/>
            </a:lvl6pPr>
            <a:lvl7pPr marL="10117449" indent="0">
              <a:buNone/>
              <a:defRPr sz="3333"/>
            </a:lvl7pPr>
            <a:lvl8pPr marL="11803674" indent="0">
              <a:buNone/>
              <a:defRPr sz="3333"/>
            </a:lvl8pPr>
            <a:lvl9pPr marL="1348991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1239"/>
      </p:ext>
    </p:extLst>
  </p:cSld>
  <p:clrMapOvr>
    <a:masterClrMapping/>
  </p:clrMapOvr>
  <p:transition/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89731"/>
      </p:ext>
    </p:extLst>
  </p:cSld>
  <p:clrMapOvr>
    <a:masterClrMapping/>
  </p:clrMapOvr>
  <p:transition/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9405"/>
      </p:ext>
    </p:extLst>
  </p:cSld>
  <p:clrMapOvr>
    <a:masterClrMapping/>
  </p:clrMapOvr>
  <p:transition/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197" tIns="168680" rIns="337197" bIns="16868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70625"/>
      </p:ext>
    </p:extLst>
  </p:cSld>
  <p:clrMapOvr>
    <a:masterClrMapping/>
  </p:clrMapOvr>
  <p:transition/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4286"/>
      </p:ext>
    </p:extLst>
  </p:cSld>
  <p:clrMapOvr>
    <a:masterClrMapping/>
  </p:clrMapOvr>
  <p:transition/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2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0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5773" indent="0">
              <a:buNone/>
              <a:defRPr sz="6914"/>
            </a:lvl2pPr>
            <a:lvl3pPr marL="3371555" indent="0">
              <a:buNone/>
              <a:defRPr sz="6082"/>
            </a:lvl3pPr>
            <a:lvl4pPr marL="5057328" indent="0">
              <a:buNone/>
              <a:defRPr sz="5249"/>
            </a:lvl4pPr>
            <a:lvl5pPr marL="6743102" indent="0">
              <a:buNone/>
              <a:defRPr sz="5249"/>
            </a:lvl5pPr>
            <a:lvl6pPr marL="8428869" indent="0">
              <a:buNone/>
              <a:defRPr sz="5249"/>
            </a:lvl6pPr>
            <a:lvl7pPr marL="10114668" indent="0">
              <a:buNone/>
              <a:defRPr sz="5249"/>
            </a:lvl7pPr>
            <a:lvl8pPr marL="11800428" indent="0">
              <a:buNone/>
              <a:defRPr sz="5249"/>
            </a:lvl8pPr>
            <a:lvl9pPr marL="1348620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5732"/>
      </p:ext>
    </p:extLst>
  </p:cSld>
  <p:clrMapOvr>
    <a:masterClrMapping/>
  </p:clrMapOvr>
  <p:transition/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2938"/>
      </p:ext>
    </p:extLst>
  </p:cSld>
  <p:clrMapOvr>
    <a:masterClrMapping/>
  </p:clrMapOvr>
  <p:transition/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773" indent="0">
              <a:buNone/>
              <a:defRPr sz="7499" b="1"/>
            </a:lvl2pPr>
            <a:lvl3pPr marL="3371555" indent="0">
              <a:buNone/>
              <a:defRPr sz="6914" b="1"/>
            </a:lvl3pPr>
            <a:lvl4pPr marL="5057328" indent="0">
              <a:buNone/>
              <a:defRPr sz="6082" b="1"/>
            </a:lvl4pPr>
            <a:lvl5pPr marL="6743102" indent="0">
              <a:buNone/>
              <a:defRPr sz="6082" b="1"/>
            </a:lvl5pPr>
            <a:lvl6pPr marL="8428869" indent="0">
              <a:buNone/>
              <a:defRPr sz="6082" b="1"/>
            </a:lvl6pPr>
            <a:lvl7pPr marL="10114668" indent="0">
              <a:buNone/>
              <a:defRPr sz="6082" b="1"/>
            </a:lvl7pPr>
            <a:lvl8pPr marL="11800428" indent="0">
              <a:buNone/>
              <a:defRPr sz="6082" b="1"/>
            </a:lvl8pPr>
            <a:lvl9pPr marL="1348620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4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773" indent="0">
              <a:buNone/>
              <a:defRPr sz="7499" b="1"/>
            </a:lvl2pPr>
            <a:lvl3pPr marL="3371555" indent="0">
              <a:buNone/>
              <a:defRPr sz="6914" b="1"/>
            </a:lvl3pPr>
            <a:lvl4pPr marL="5057328" indent="0">
              <a:buNone/>
              <a:defRPr sz="6082" b="1"/>
            </a:lvl4pPr>
            <a:lvl5pPr marL="6743102" indent="0">
              <a:buNone/>
              <a:defRPr sz="6082" b="1"/>
            </a:lvl5pPr>
            <a:lvl6pPr marL="8428869" indent="0">
              <a:buNone/>
              <a:defRPr sz="6082" b="1"/>
            </a:lvl6pPr>
            <a:lvl7pPr marL="10114668" indent="0">
              <a:buNone/>
              <a:defRPr sz="6082" b="1"/>
            </a:lvl7pPr>
            <a:lvl8pPr marL="11800428" indent="0">
              <a:buNone/>
              <a:defRPr sz="6082" b="1"/>
            </a:lvl8pPr>
            <a:lvl9pPr marL="1348620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4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4310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779"/>
      </p:ext>
    </p:extLst>
  </p:cSld>
  <p:clrMapOvr>
    <a:masterClrMapping/>
  </p:clrMapOvr>
  <p:transition/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52379"/>
      </p:ext>
    </p:extLst>
  </p:cSld>
  <p:clrMapOvr>
    <a:masterClrMapping/>
  </p:clrMapOvr>
  <p:transition/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92461"/>
      </p:ext>
    </p:extLst>
  </p:cSld>
  <p:clrMapOvr>
    <a:masterClrMapping/>
  </p:clrMapOvr>
  <p:transition/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05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5773" indent="0">
              <a:buNone/>
              <a:defRPr sz="4583"/>
            </a:lvl2pPr>
            <a:lvl3pPr marL="3371555" indent="0">
              <a:buNone/>
              <a:defRPr sz="3747"/>
            </a:lvl3pPr>
            <a:lvl4pPr marL="5057328" indent="0">
              <a:buNone/>
              <a:defRPr sz="3333"/>
            </a:lvl4pPr>
            <a:lvl5pPr marL="6743102" indent="0">
              <a:buNone/>
              <a:defRPr sz="3333"/>
            </a:lvl5pPr>
            <a:lvl6pPr marL="8428869" indent="0">
              <a:buNone/>
              <a:defRPr sz="3333"/>
            </a:lvl6pPr>
            <a:lvl7pPr marL="10114668" indent="0">
              <a:buNone/>
              <a:defRPr sz="3333"/>
            </a:lvl7pPr>
            <a:lvl8pPr marL="11800428" indent="0">
              <a:buNone/>
              <a:defRPr sz="3333"/>
            </a:lvl8pPr>
            <a:lvl9pPr marL="1348620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60257"/>
      </p:ext>
    </p:extLst>
  </p:cSld>
  <p:clrMapOvr>
    <a:masterClrMapping/>
  </p:clrMapOvr>
  <p:transition/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5773" indent="0">
              <a:buNone/>
              <a:defRPr sz="10415"/>
            </a:lvl2pPr>
            <a:lvl3pPr marL="3371555" indent="0">
              <a:buNone/>
              <a:defRPr sz="8997"/>
            </a:lvl3pPr>
            <a:lvl4pPr marL="5057328" indent="0">
              <a:buNone/>
              <a:defRPr sz="7499"/>
            </a:lvl4pPr>
            <a:lvl5pPr marL="6743102" indent="0">
              <a:buNone/>
              <a:defRPr sz="7499"/>
            </a:lvl5pPr>
            <a:lvl6pPr marL="8428869" indent="0">
              <a:buNone/>
              <a:defRPr sz="7499"/>
            </a:lvl6pPr>
            <a:lvl7pPr marL="10114668" indent="0">
              <a:buNone/>
              <a:defRPr sz="7499"/>
            </a:lvl7pPr>
            <a:lvl8pPr marL="11800428" indent="0">
              <a:buNone/>
              <a:defRPr sz="7499"/>
            </a:lvl8pPr>
            <a:lvl9pPr marL="1348620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5773" indent="0">
              <a:buNone/>
              <a:defRPr sz="4583"/>
            </a:lvl2pPr>
            <a:lvl3pPr marL="3371555" indent="0">
              <a:buNone/>
              <a:defRPr sz="3747"/>
            </a:lvl3pPr>
            <a:lvl4pPr marL="5057328" indent="0">
              <a:buNone/>
              <a:defRPr sz="3333"/>
            </a:lvl4pPr>
            <a:lvl5pPr marL="6743102" indent="0">
              <a:buNone/>
              <a:defRPr sz="3333"/>
            </a:lvl5pPr>
            <a:lvl6pPr marL="8428869" indent="0">
              <a:buNone/>
              <a:defRPr sz="3333"/>
            </a:lvl6pPr>
            <a:lvl7pPr marL="10114668" indent="0">
              <a:buNone/>
              <a:defRPr sz="3333"/>
            </a:lvl7pPr>
            <a:lvl8pPr marL="11800428" indent="0">
              <a:buNone/>
              <a:defRPr sz="3333"/>
            </a:lvl8pPr>
            <a:lvl9pPr marL="1348620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7063"/>
      </p:ext>
    </p:extLst>
  </p:cSld>
  <p:clrMapOvr>
    <a:masterClrMapping/>
  </p:clrMapOvr>
  <p:transition/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7942"/>
      </p:ext>
    </p:extLst>
  </p:cSld>
  <p:clrMapOvr>
    <a:masterClrMapping/>
  </p:clrMapOvr>
  <p:transition/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62213"/>
      </p:ext>
    </p:extLst>
  </p:cSld>
  <p:clrMapOvr>
    <a:masterClrMapping/>
  </p:clrMapOvr>
  <p:transition/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104" tIns="168636" rIns="337104" bIns="1686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78687"/>
      </p:ext>
    </p:extLst>
  </p:cSld>
  <p:clrMapOvr>
    <a:masterClrMapping/>
  </p:clrMapOvr>
  <p:transition/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54461"/>
      </p:ext>
    </p:extLst>
  </p:cSld>
  <p:clrMapOvr>
    <a:masterClrMapping/>
  </p:clrMapOvr>
  <p:transition/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3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0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5308" indent="0">
              <a:buNone/>
              <a:defRPr sz="6914"/>
            </a:lvl2pPr>
            <a:lvl3pPr marL="3370627" indent="0">
              <a:buNone/>
              <a:defRPr sz="6082"/>
            </a:lvl3pPr>
            <a:lvl4pPr marL="5055936" indent="0">
              <a:buNone/>
              <a:defRPr sz="5249"/>
            </a:lvl4pPr>
            <a:lvl5pPr marL="6741247" indent="0">
              <a:buNone/>
              <a:defRPr sz="5249"/>
            </a:lvl5pPr>
            <a:lvl6pPr marL="8426549" indent="0">
              <a:buNone/>
              <a:defRPr sz="5249"/>
            </a:lvl6pPr>
            <a:lvl7pPr marL="10111885" indent="0">
              <a:buNone/>
              <a:defRPr sz="5249"/>
            </a:lvl7pPr>
            <a:lvl8pPr marL="11797185" indent="0">
              <a:buNone/>
              <a:defRPr sz="5249"/>
            </a:lvl8pPr>
            <a:lvl9pPr marL="1348249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99587"/>
      </p:ext>
    </p:extLst>
  </p:cSld>
  <p:clrMapOvr>
    <a:masterClrMapping/>
  </p:clrMapOvr>
  <p:transition/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23891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1675"/>
      </p:ext>
    </p:extLst>
  </p:cSld>
  <p:clrMapOvr>
    <a:masterClrMapping/>
  </p:clrMapOvr>
  <p:transition/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308" indent="0">
              <a:buNone/>
              <a:defRPr sz="7499" b="1"/>
            </a:lvl2pPr>
            <a:lvl3pPr marL="3370627" indent="0">
              <a:buNone/>
              <a:defRPr sz="6914" b="1"/>
            </a:lvl3pPr>
            <a:lvl4pPr marL="5055936" indent="0">
              <a:buNone/>
              <a:defRPr sz="6082" b="1"/>
            </a:lvl4pPr>
            <a:lvl5pPr marL="6741247" indent="0">
              <a:buNone/>
              <a:defRPr sz="6082" b="1"/>
            </a:lvl5pPr>
            <a:lvl6pPr marL="8426549" indent="0">
              <a:buNone/>
              <a:defRPr sz="6082" b="1"/>
            </a:lvl6pPr>
            <a:lvl7pPr marL="10111885" indent="0">
              <a:buNone/>
              <a:defRPr sz="6082" b="1"/>
            </a:lvl7pPr>
            <a:lvl8pPr marL="11797185" indent="0">
              <a:buNone/>
              <a:defRPr sz="6082" b="1"/>
            </a:lvl8pPr>
            <a:lvl9pPr marL="134824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5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308" indent="0">
              <a:buNone/>
              <a:defRPr sz="7499" b="1"/>
            </a:lvl2pPr>
            <a:lvl3pPr marL="3370627" indent="0">
              <a:buNone/>
              <a:defRPr sz="6914" b="1"/>
            </a:lvl3pPr>
            <a:lvl4pPr marL="5055936" indent="0">
              <a:buNone/>
              <a:defRPr sz="6082" b="1"/>
            </a:lvl4pPr>
            <a:lvl5pPr marL="6741247" indent="0">
              <a:buNone/>
              <a:defRPr sz="6082" b="1"/>
            </a:lvl5pPr>
            <a:lvl6pPr marL="8426549" indent="0">
              <a:buNone/>
              <a:defRPr sz="6082" b="1"/>
            </a:lvl6pPr>
            <a:lvl7pPr marL="10111885" indent="0">
              <a:buNone/>
              <a:defRPr sz="6082" b="1"/>
            </a:lvl7pPr>
            <a:lvl8pPr marL="11797185" indent="0">
              <a:buNone/>
              <a:defRPr sz="6082" b="1"/>
            </a:lvl8pPr>
            <a:lvl9pPr marL="134824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5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80167"/>
      </p:ext>
    </p:extLst>
  </p:cSld>
  <p:clrMapOvr>
    <a:masterClrMapping/>
  </p:clrMapOvr>
  <p:transition/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48866"/>
      </p:ext>
    </p:extLst>
  </p:cSld>
  <p:clrMapOvr>
    <a:masterClrMapping/>
  </p:clrMapOvr>
  <p:transition/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9286"/>
      </p:ext>
    </p:extLst>
  </p:cSld>
  <p:clrMapOvr>
    <a:masterClrMapping/>
  </p:clrMapOvr>
  <p:transition/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1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5308" indent="0">
              <a:buNone/>
              <a:defRPr sz="4583"/>
            </a:lvl2pPr>
            <a:lvl3pPr marL="3370627" indent="0">
              <a:buNone/>
              <a:defRPr sz="3747"/>
            </a:lvl3pPr>
            <a:lvl4pPr marL="5055936" indent="0">
              <a:buNone/>
              <a:defRPr sz="3333"/>
            </a:lvl4pPr>
            <a:lvl5pPr marL="6741247" indent="0">
              <a:buNone/>
              <a:defRPr sz="3333"/>
            </a:lvl5pPr>
            <a:lvl6pPr marL="8426549" indent="0">
              <a:buNone/>
              <a:defRPr sz="3333"/>
            </a:lvl6pPr>
            <a:lvl7pPr marL="10111885" indent="0">
              <a:buNone/>
              <a:defRPr sz="3333"/>
            </a:lvl7pPr>
            <a:lvl8pPr marL="11797185" indent="0">
              <a:buNone/>
              <a:defRPr sz="3333"/>
            </a:lvl8pPr>
            <a:lvl9pPr marL="134824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04230"/>
      </p:ext>
    </p:extLst>
  </p:cSld>
  <p:clrMapOvr>
    <a:masterClrMapping/>
  </p:clrMapOvr>
  <p:transition/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5308" indent="0">
              <a:buNone/>
              <a:defRPr sz="10415"/>
            </a:lvl2pPr>
            <a:lvl3pPr marL="3370627" indent="0">
              <a:buNone/>
              <a:defRPr sz="8997"/>
            </a:lvl3pPr>
            <a:lvl4pPr marL="5055936" indent="0">
              <a:buNone/>
              <a:defRPr sz="7499"/>
            </a:lvl4pPr>
            <a:lvl5pPr marL="6741247" indent="0">
              <a:buNone/>
              <a:defRPr sz="7499"/>
            </a:lvl5pPr>
            <a:lvl6pPr marL="8426549" indent="0">
              <a:buNone/>
              <a:defRPr sz="7499"/>
            </a:lvl6pPr>
            <a:lvl7pPr marL="10111885" indent="0">
              <a:buNone/>
              <a:defRPr sz="7499"/>
            </a:lvl7pPr>
            <a:lvl8pPr marL="11797185" indent="0">
              <a:buNone/>
              <a:defRPr sz="7499"/>
            </a:lvl8pPr>
            <a:lvl9pPr marL="1348249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5308" indent="0">
              <a:buNone/>
              <a:defRPr sz="4583"/>
            </a:lvl2pPr>
            <a:lvl3pPr marL="3370627" indent="0">
              <a:buNone/>
              <a:defRPr sz="3747"/>
            </a:lvl3pPr>
            <a:lvl4pPr marL="5055936" indent="0">
              <a:buNone/>
              <a:defRPr sz="3333"/>
            </a:lvl4pPr>
            <a:lvl5pPr marL="6741247" indent="0">
              <a:buNone/>
              <a:defRPr sz="3333"/>
            </a:lvl5pPr>
            <a:lvl6pPr marL="8426549" indent="0">
              <a:buNone/>
              <a:defRPr sz="3333"/>
            </a:lvl6pPr>
            <a:lvl7pPr marL="10111885" indent="0">
              <a:buNone/>
              <a:defRPr sz="3333"/>
            </a:lvl7pPr>
            <a:lvl8pPr marL="11797185" indent="0">
              <a:buNone/>
              <a:defRPr sz="3333"/>
            </a:lvl8pPr>
            <a:lvl9pPr marL="134824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14263"/>
      </p:ext>
    </p:extLst>
  </p:cSld>
  <p:clrMapOvr>
    <a:masterClrMapping/>
  </p:clrMapOvr>
  <p:transition/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319"/>
      </p:ext>
    </p:extLst>
  </p:cSld>
  <p:clrMapOvr>
    <a:masterClrMapping/>
  </p:clrMapOvr>
  <p:transition/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9134"/>
      </p:ext>
    </p:extLst>
  </p:cSld>
  <p:clrMapOvr>
    <a:masterClrMapping/>
  </p:clrMapOvr>
  <p:transition/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010" tIns="168590" rIns="337010" bIns="16859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010" tIns="168590" rIns="337010" bIns="1685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010" tIns="168590" rIns="337010" bIns="1685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465" tIns="202335" rIns="404465" bIns="2023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066"/>
      </p:ext>
    </p:extLst>
  </p:cSld>
  <p:clrMapOvr>
    <a:masterClrMapping/>
  </p:clrMapOvr>
  <p:transition/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837"/>
      </p:ext>
    </p:extLst>
  </p:cSld>
  <p:clrMapOvr>
    <a:masterClrMapping/>
  </p:clrMapOvr>
  <p:transition/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4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21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4844" indent="0">
              <a:buNone/>
              <a:defRPr sz="6914"/>
            </a:lvl2pPr>
            <a:lvl3pPr marL="3369700" indent="0">
              <a:buNone/>
              <a:defRPr sz="6082"/>
            </a:lvl3pPr>
            <a:lvl4pPr marL="5054544" indent="0">
              <a:buNone/>
              <a:defRPr sz="5249"/>
            </a:lvl4pPr>
            <a:lvl5pPr marL="6739392" indent="0">
              <a:buNone/>
              <a:defRPr sz="5249"/>
            </a:lvl5pPr>
            <a:lvl6pPr marL="8424230" indent="0">
              <a:buNone/>
              <a:defRPr sz="5249"/>
            </a:lvl6pPr>
            <a:lvl7pPr marL="10109105" indent="0">
              <a:buNone/>
              <a:defRPr sz="5249"/>
            </a:lvl7pPr>
            <a:lvl8pPr marL="11793938" indent="0">
              <a:buNone/>
              <a:defRPr sz="5249"/>
            </a:lvl8pPr>
            <a:lvl9pPr marL="1347878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69266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286" tIns="155121" rIns="310286" bIns="1551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6754"/>
      </p:ext>
    </p:extLst>
  </p:cSld>
  <p:clrMapOvr>
    <a:masterClrMapping/>
  </p:clrMapOvr>
  <p:transition/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25760"/>
      </p:ext>
    </p:extLst>
  </p:cSld>
  <p:clrMapOvr>
    <a:masterClrMapping/>
  </p:clrMapOvr>
  <p:transition/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4844" indent="0">
              <a:buNone/>
              <a:defRPr sz="7499" b="1"/>
            </a:lvl2pPr>
            <a:lvl3pPr marL="3369700" indent="0">
              <a:buNone/>
              <a:defRPr sz="6914" b="1"/>
            </a:lvl3pPr>
            <a:lvl4pPr marL="5054544" indent="0">
              <a:buNone/>
              <a:defRPr sz="6082" b="1"/>
            </a:lvl4pPr>
            <a:lvl5pPr marL="6739392" indent="0">
              <a:buNone/>
              <a:defRPr sz="6082" b="1"/>
            </a:lvl5pPr>
            <a:lvl6pPr marL="8424230" indent="0">
              <a:buNone/>
              <a:defRPr sz="6082" b="1"/>
            </a:lvl6pPr>
            <a:lvl7pPr marL="10109105" indent="0">
              <a:buNone/>
              <a:defRPr sz="6082" b="1"/>
            </a:lvl7pPr>
            <a:lvl8pPr marL="11793938" indent="0">
              <a:buNone/>
              <a:defRPr sz="6082" b="1"/>
            </a:lvl8pPr>
            <a:lvl9pPr marL="134787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5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4844" indent="0">
              <a:buNone/>
              <a:defRPr sz="7499" b="1"/>
            </a:lvl2pPr>
            <a:lvl3pPr marL="3369700" indent="0">
              <a:buNone/>
              <a:defRPr sz="6914" b="1"/>
            </a:lvl3pPr>
            <a:lvl4pPr marL="5054544" indent="0">
              <a:buNone/>
              <a:defRPr sz="6082" b="1"/>
            </a:lvl4pPr>
            <a:lvl5pPr marL="6739392" indent="0">
              <a:buNone/>
              <a:defRPr sz="6082" b="1"/>
            </a:lvl5pPr>
            <a:lvl6pPr marL="8424230" indent="0">
              <a:buNone/>
              <a:defRPr sz="6082" b="1"/>
            </a:lvl6pPr>
            <a:lvl7pPr marL="10109105" indent="0">
              <a:buNone/>
              <a:defRPr sz="6082" b="1"/>
            </a:lvl7pPr>
            <a:lvl8pPr marL="11793938" indent="0">
              <a:buNone/>
              <a:defRPr sz="6082" b="1"/>
            </a:lvl8pPr>
            <a:lvl9pPr marL="134787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5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78792"/>
      </p:ext>
    </p:extLst>
  </p:cSld>
  <p:clrMapOvr>
    <a:masterClrMapping/>
  </p:clrMapOvr>
  <p:transition/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82317"/>
      </p:ext>
    </p:extLst>
  </p:cSld>
  <p:clrMapOvr>
    <a:masterClrMapping/>
  </p:clrMapOvr>
  <p:transition/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34867"/>
      </p:ext>
    </p:extLst>
  </p:cSld>
  <p:clrMapOvr>
    <a:masterClrMapping/>
  </p:clrMapOvr>
  <p:transition/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3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4844" indent="0">
              <a:buNone/>
              <a:defRPr sz="4583"/>
            </a:lvl2pPr>
            <a:lvl3pPr marL="3369700" indent="0">
              <a:buNone/>
              <a:defRPr sz="3747"/>
            </a:lvl3pPr>
            <a:lvl4pPr marL="5054544" indent="0">
              <a:buNone/>
              <a:defRPr sz="3333"/>
            </a:lvl4pPr>
            <a:lvl5pPr marL="6739392" indent="0">
              <a:buNone/>
              <a:defRPr sz="3333"/>
            </a:lvl5pPr>
            <a:lvl6pPr marL="8424230" indent="0">
              <a:buNone/>
              <a:defRPr sz="3333"/>
            </a:lvl6pPr>
            <a:lvl7pPr marL="10109105" indent="0">
              <a:buNone/>
              <a:defRPr sz="3333"/>
            </a:lvl7pPr>
            <a:lvl8pPr marL="11793938" indent="0">
              <a:buNone/>
              <a:defRPr sz="3333"/>
            </a:lvl8pPr>
            <a:lvl9pPr marL="134787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1580"/>
      </p:ext>
    </p:extLst>
  </p:cSld>
  <p:clrMapOvr>
    <a:masterClrMapping/>
  </p:clrMapOvr>
  <p:transition/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4844" indent="0">
              <a:buNone/>
              <a:defRPr sz="10415"/>
            </a:lvl2pPr>
            <a:lvl3pPr marL="3369700" indent="0">
              <a:buNone/>
              <a:defRPr sz="8997"/>
            </a:lvl3pPr>
            <a:lvl4pPr marL="5054544" indent="0">
              <a:buNone/>
              <a:defRPr sz="7499"/>
            </a:lvl4pPr>
            <a:lvl5pPr marL="6739392" indent="0">
              <a:buNone/>
              <a:defRPr sz="7499"/>
            </a:lvl5pPr>
            <a:lvl6pPr marL="8424230" indent="0">
              <a:buNone/>
              <a:defRPr sz="7499"/>
            </a:lvl6pPr>
            <a:lvl7pPr marL="10109105" indent="0">
              <a:buNone/>
              <a:defRPr sz="7499"/>
            </a:lvl7pPr>
            <a:lvl8pPr marL="11793938" indent="0">
              <a:buNone/>
              <a:defRPr sz="7499"/>
            </a:lvl8pPr>
            <a:lvl9pPr marL="1347878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4844" indent="0">
              <a:buNone/>
              <a:defRPr sz="4583"/>
            </a:lvl2pPr>
            <a:lvl3pPr marL="3369700" indent="0">
              <a:buNone/>
              <a:defRPr sz="3747"/>
            </a:lvl3pPr>
            <a:lvl4pPr marL="5054544" indent="0">
              <a:buNone/>
              <a:defRPr sz="3333"/>
            </a:lvl4pPr>
            <a:lvl5pPr marL="6739392" indent="0">
              <a:buNone/>
              <a:defRPr sz="3333"/>
            </a:lvl5pPr>
            <a:lvl6pPr marL="8424230" indent="0">
              <a:buNone/>
              <a:defRPr sz="3333"/>
            </a:lvl6pPr>
            <a:lvl7pPr marL="10109105" indent="0">
              <a:buNone/>
              <a:defRPr sz="3333"/>
            </a:lvl7pPr>
            <a:lvl8pPr marL="11793938" indent="0">
              <a:buNone/>
              <a:defRPr sz="3333"/>
            </a:lvl8pPr>
            <a:lvl9pPr marL="134787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63759"/>
      </p:ext>
    </p:extLst>
  </p:cSld>
  <p:clrMapOvr>
    <a:masterClrMapping/>
  </p:clrMapOvr>
  <p:transition/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81248"/>
      </p:ext>
    </p:extLst>
  </p:cSld>
  <p:clrMapOvr>
    <a:masterClrMapping/>
  </p:clrMapOvr>
  <p:transition/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56795"/>
      </p:ext>
    </p:extLst>
  </p:cSld>
  <p:clrMapOvr>
    <a:masterClrMapping/>
  </p:clrMapOvr>
  <p:transition/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826" tIns="168507" rIns="336826" bIns="168507"/>
          <a:lstStyle/>
          <a:p>
            <a:pPr defTabSz="3367905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790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9637"/>
      </p:ext>
    </p:extLst>
  </p:cSld>
  <p:clrMapOvr>
    <a:masterClrMapping/>
  </p:clrMapOvr>
  <p:transition/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7738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69059"/>
      </p:ext>
    </p:extLst>
  </p:cSld>
  <p:clrMapOvr>
    <a:masterClrMapping/>
  </p:clrMapOvr>
  <p:transition/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9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7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3932" indent="0">
              <a:buNone/>
              <a:defRPr sz="6914"/>
            </a:lvl2pPr>
            <a:lvl3pPr marL="3367905" indent="0">
              <a:buNone/>
              <a:defRPr sz="6082"/>
            </a:lvl3pPr>
            <a:lvl4pPr marL="5051861" indent="0">
              <a:buNone/>
              <a:defRPr sz="5249"/>
            </a:lvl4pPr>
            <a:lvl5pPr marL="6735809" indent="0">
              <a:buNone/>
              <a:defRPr sz="5249"/>
            </a:lvl5pPr>
            <a:lvl6pPr marL="8419749" indent="0">
              <a:buNone/>
              <a:defRPr sz="5249"/>
            </a:lvl6pPr>
            <a:lvl7pPr marL="10103740" indent="0">
              <a:buNone/>
              <a:defRPr sz="5249"/>
            </a:lvl7pPr>
            <a:lvl8pPr marL="11787672" indent="0">
              <a:buNone/>
              <a:defRPr sz="5249"/>
            </a:lvl8pPr>
            <a:lvl9pPr marL="1347163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6988"/>
      </p:ext>
    </p:extLst>
  </p:cSld>
  <p:clrMapOvr>
    <a:masterClrMapping/>
  </p:clrMapOvr>
  <p:transition/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34180"/>
      </p:ext>
    </p:extLst>
  </p:cSld>
  <p:clrMapOvr>
    <a:masterClrMapping/>
  </p:clrMapOvr>
  <p:transition/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932" indent="0">
              <a:buNone/>
              <a:defRPr sz="7499" b="1"/>
            </a:lvl2pPr>
            <a:lvl3pPr marL="3367905" indent="0">
              <a:buNone/>
              <a:defRPr sz="6914" b="1"/>
            </a:lvl3pPr>
            <a:lvl4pPr marL="5051861" indent="0">
              <a:buNone/>
              <a:defRPr sz="6082" b="1"/>
            </a:lvl4pPr>
            <a:lvl5pPr marL="6735809" indent="0">
              <a:buNone/>
              <a:defRPr sz="6082" b="1"/>
            </a:lvl5pPr>
            <a:lvl6pPr marL="8419749" indent="0">
              <a:buNone/>
              <a:defRPr sz="6082" b="1"/>
            </a:lvl6pPr>
            <a:lvl7pPr marL="10103740" indent="0">
              <a:buNone/>
              <a:defRPr sz="6082" b="1"/>
            </a:lvl7pPr>
            <a:lvl8pPr marL="11787672" indent="0">
              <a:buNone/>
              <a:defRPr sz="6082" b="1"/>
            </a:lvl8pPr>
            <a:lvl9pPr marL="1347163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6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932" indent="0">
              <a:buNone/>
              <a:defRPr sz="7499" b="1"/>
            </a:lvl2pPr>
            <a:lvl3pPr marL="3367905" indent="0">
              <a:buNone/>
              <a:defRPr sz="6914" b="1"/>
            </a:lvl3pPr>
            <a:lvl4pPr marL="5051861" indent="0">
              <a:buNone/>
              <a:defRPr sz="6082" b="1"/>
            </a:lvl4pPr>
            <a:lvl5pPr marL="6735809" indent="0">
              <a:buNone/>
              <a:defRPr sz="6082" b="1"/>
            </a:lvl5pPr>
            <a:lvl6pPr marL="8419749" indent="0">
              <a:buNone/>
              <a:defRPr sz="6082" b="1"/>
            </a:lvl6pPr>
            <a:lvl7pPr marL="10103740" indent="0">
              <a:buNone/>
              <a:defRPr sz="6082" b="1"/>
            </a:lvl7pPr>
            <a:lvl8pPr marL="11787672" indent="0">
              <a:buNone/>
              <a:defRPr sz="6082" b="1"/>
            </a:lvl8pPr>
            <a:lvl9pPr marL="1347163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6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75819"/>
      </p:ext>
    </p:extLst>
  </p:cSld>
  <p:clrMapOvr>
    <a:masterClrMapping/>
  </p:clrMapOvr>
  <p:transition/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44570"/>
      </p:ext>
    </p:extLst>
  </p:cSld>
  <p:clrMapOvr>
    <a:masterClrMapping/>
  </p:clrMapOvr>
  <p:transition/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33305"/>
      </p:ext>
    </p:extLst>
  </p:cSld>
  <p:clrMapOvr>
    <a:masterClrMapping/>
  </p:clrMapOvr>
  <p:transition/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7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3932" indent="0">
              <a:buNone/>
              <a:defRPr sz="4583"/>
            </a:lvl2pPr>
            <a:lvl3pPr marL="3367905" indent="0">
              <a:buNone/>
              <a:defRPr sz="3747"/>
            </a:lvl3pPr>
            <a:lvl4pPr marL="5051861" indent="0">
              <a:buNone/>
              <a:defRPr sz="3333"/>
            </a:lvl4pPr>
            <a:lvl5pPr marL="6735809" indent="0">
              <a:buNone/>
              <a:defRPr sz="3333"/>
            </a:lvl5pPr>
            <a:lvl6pPr marL="8419749" indent="0">
              <a:buNone/>
              <a:defRPr sz="3333"/>
            </a:lvl6pPr>
            <a:lvl7pPr marL="10103740" indent="0">
              <a:buNone/>
              <a:defRPr sz="3333"/>
            </a:lvl7pPr>
            <a:lvl8pPr marL="11787672" indent="0">
              <a:buNone/>
              <a:defRPr sz="3333"/>
            </a:lvl8pPr>
            <a:lvl9pPr marL="1347163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89631"/>
      </p:ext>
    </p:extLst>
  </p:cSld>
  <p:clrMapOvr>
    <a:masterClrMapping/>
  </p:clrMapOvr>
  <p:transition/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3932" indent="0">
              <a:buNone/>
              <a:defRPr sz="10415"/>
            </a:lvl2pPr>
            <a:lvl3pPr marL="3367905" indent="0">
              <a:buNone/>
              <a:defRPr sz="8997"/>
            </a:lvl3pPr>
            <a:lvl4pPr marL="5051861" indent="0">
              <a:buNone/>
              <a:defRPr sz="7499"/>
            </a:lvl4pPr>
            <a:lvl5pPr marL="6735809" indent="0">
              <a:buNone/>
              <a:defRPr sz="7499"/>
            </a:lvl5pPr>
            <a:lvl6pPr marL="8419749" indent="0">
              <a:buNone/>
              <a:defRPr sz="7499"/>
            </a:lvl6pPr>
            <a:lvl7pPr marL="10103740" indent="0">
              <a:buNone/>
              <a:defRPr sz="7499"/>
            </a:lvl7pPr>
            <a:lvl8pPr marL="11787672" indent="0">
              <a:buNone/>
              <a:defRPr sz="7499"/>
            </a:lvl8pPr>
            <a:lvl9pPr marL="1347163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3932" indent="0">
              <a:buNone/>
              <a:defRPr sz="4583"/>
            </a:lvl2pPr>
            <a:lvl3pPr marL="3367905" indent="0">
              <a:buNone/>
              <a:defRPr sz="3747"/>
            </a:lvl3pPr>
            <a:lvl4pPr marL="5051861" indent="0">
              <a:buNone/>
              <a:defRPr sz="3333"/>
            </a:lvl4pPr>
            <a:lvl5pPr marL="6735809" indent="0">
              <a:buNone/>
              <a:defRPr sz="3333"/>
            </a:lvl5pPr>
            <a:lvl6pPr marL="8419749" indent="0">
              <a:buNone/>
              <a:defRPr sz="3333"/>
            </a:lvl6pPr>
            <a:lvl7pPr marL="10103740" indent="0">
              <a:buNone/>
              <a:defRPr sz="3333"/>
            </a:lvl7pPr>
            <a:lvl8pPr marL="11787672" indent="0">
              <a:buNone/>
              <a:defRPr sz="3333"/>
            </a:lvl8pPr>
            <a:lvl9pPr marL="1347163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20590"/>
      </p:ext>
    </p:extLst>
  </p:cSld>
  <p:clrMapOvr>
    <a:masterClrMapping/>
  </p:clrMapOvr>
  <p:transition/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85"/>
      </p:ext>
    </p:extLst>
  </p:cSld>
  <p:clrMapOvr>
    <a:masterClrMapping/>
  </p:clrMapOvr>
  <p:transition/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97481"/>
      </p:ext>
    </p:extLst>
  </p:cSld>
  <p:clrMapOvr>
    <a:masterClrMapping/>
  </p:clrMapOvr>
  <p:transition/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733" tIns="168464" rIns="336733" bIns="168464"/>
          <a:lstStyle/>
          <a:p>
            <a:pPr defTabSz="3366981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33" tIns="168464" rIns="336733" bIns="168464"/>
          <a:lstStyle/>
          <a:p>
            <a:pPr defTabSz="336698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33" tIns="168464" rIns="336733" bIns="168464"/>
          <a:lstStyle/>
          <a:p>
            <a:pPr defTabSz="336698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133" tIns="202183" rIns="404133" bIns="20218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698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63649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5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110" indent="0">
              <a:buNone/>
              <a:defRPr sz="6082"/>
            </a:lvl2pPr>
            <a:lvl3pPr marL="3102199" indent="0">
              <a:buNone/>
              <a:defRPr sz="5249"/>
            </a:lvl3pPr>
            <a:lvl4pPr marL="4653305" indent="0">
              <a:buNone/>
              <a:defRPr sz="4833"/>
            </a:lvl4pPr>
            <a:lvl5pPr marL="6204409" indent="0">
              <a:buNone/>
              <a:defRPr sz="4833"/>
            </a:lvl5pPr>
            <a:lvl6pPr marL="7755507" indent="0">
              <a:buNone/>
              <a:defRPr sz="4833"/>
            </a:lvl6pPr>
            <a:lvl7pPr marL="9306602" indent="0">
              <a:buNone/>
              <a:defRPr sz="4833"/>
            </a:lvl7pPr>
            <a:lvl8pPr marL="10857711" indent="0">
              <a:buNone/>
              <a:defRPr sz="4833"/>
            </a:lvl8pPr>
            <a:lvl9pPr marL="1240880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6072"/>
      </p:ext>
    </p:extLst>
  </p:cSld>
  <p:clrMapOvr>
    <a:masterClrMapping/>
  </p:clrMapOvr>
  <p:transition/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1481"/>
      </p:ext>
    </p:extLst>
  </p:cSld>
  <p:clrMapOvr>
    <a:masterClrMapping/>
  </p:clrMapOvr>
  <p:transition/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06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8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3472" indent="0">
              <a:buNone/>
              <a:defRPr sz="6914"/>
            </a:lvl2pPr>
            <a:lvl3pPr marL="3366981" indent="0">
              <a:buNone/>
              <a:defRPr sz="6082"/>
            </a:lvl3pPr>
            <a:lvl4pPr marL="5050471" indent="0">
              <a:buNone/>
              <a:defRPr sz="5249"/>
            </a:lvl4pPr>
            <a:lvl5pPr marL="6733956" indent="0">
              <a:buNone/>
              <a:defRPr sz="5249"/>
            </a:lvl5pPr>
            <a:lvl6pPr marL="8417433" indent="0">
              <a:buNone/>
              <a:defRPr sz="5249"/>
            </a:lvl6pPr>
            <a:lvl7pPr marL="10100962" indent="0">
              <a:buNone/>
              <a:defRPr sz="5249"/>
            </a:lvl7pPr>
            <a:lvl8pPr marL="11784431" indent="0">
              <a:buNone/>
              <a:defRPr sz="5249"/>
            </a:lvl8pPr>
            <a:lvl9pPr marL="1346792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25072"/>
      </p:ext>
    </p:extLst>
  </p:cSld>
  <p:clrMapOvr>
    <a:masterClrMapping/>
  </p:clrMapOvr>
  <p:transition/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35259"/>
      </p:ext>
    </p:extLst>
  </p:cSld>
  <p:clrMapOvr>
    <a:masterClrMapping/>
  </p:clrMapOvr>
  <p:transition/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472" indent="0">
              <a:buNone/>
              <a:defRPr sz="7499" b="1"/>
            </a:lvl2pPr>
            <a:lvl3pPr marL="3366981" indent="0">
              <a:buNone/>
              <a:defRPr sz="6914" b="1"/>
            </a:lvl3pPr>
            <a:lvl4pPr marL="5050471" indent="0">
              <a:buNone/>
              <a:defRPr sz="6082" b="1"/>
            </a:lvl4pPr>
            <a:lvl5pPr marL="6733956" indent="0">
              <a:buNone/>
              <a:defRPr sz="6082" b="1"/>
            </a:lvl5pPr>
            <a:lvl6pPr marL="8417433" indent="0">
              <a:buNone/>
              <a:defRPr sz="6082" b="1"/>
            </a:lvl6pPr>
            <a:lvl7pPr marL="10100962" indent="0">
              <a:buNone/>
              <a:defRPr sz="6082" b="1"/>
            </a:lvl7pPr>
            <a:lvl8pPr marL="11784431" indent="0">
              <a:buNone/>
              <a:defRPr sz="6082" b="1"/>
            </a:lvl8pPr>
            <a:lvl9pPr marL="1346792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7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472" indent="0">
              <a:buNone/>
              <a:defRPr sz="7499" b="1"/>
            </a:lvl2pPr>
            <a:lvl3pPr marL="3366981" indent="0">
              <a:buNone/>
              <a:defRPr sz="6914" b="1"/>
            </a:lvl3pPr>
            <a:lvl4pPr marL="5050471" indent="0">
              <a:buNone/>
              <a:defRPr sz="6082" b="1"/>
            </a:lvl4pPr>
            <a:lvl5pPr marL="6733956" indent="0">
              <a:buNone/>
              <a:defRPr sz="6082" b="1"/>
            </a:lvl5pPr>
            <a:lvl6pPr marL="8417433" indent="0">
              <a:buNone/>
              <a:defRPr sz="6082" b="1"/>
            </a:lvl6pPr>
            <a:lvl7pPr marL="10100962" indent="0">
              <a:buNone/>
              <a:defRPr sz="6082" b="1"/>
            </a:lvl7pPr>
            <a:lvl8pPr marL="11784431" indent="0">
              <a:buNone/>
              <a:defRPr sz="6082" b="1"/>
            </a:lvl8pPr>
            <a:lvl9pPr marL="1346792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7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52709"/>
      </p:ext>
    </p:extLst>
  </p:cSld>
  <p:clrMapOvr>
    <a:masterClrMapping/>
  </p:clrMapOvr>
  <p:transition/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83168"/>
      </p:ext>
    </p:extLst>
  </p:cSld>
  <p:clrMapOvr>
    <a:masterClrMapping/>
  </p:clrMapOvr>
  <p:transition/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01125"/>
      </p:ext>
    </p:extLst>
  </p:cSld>
  <p:clrMapOvr>
    <a:masterClrMapping/>
  </p:clrMapOvr>
  <p:transition/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3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8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3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3472" indent="0">
              <a:buNone/>
              <a:defRPr sz="4583"/>
            </a:lvl2pPr>
            <a:lvl3pPr marL="3366981" indent="0">
              <a:buNone/>
              <a:defRPr sz="3747"/>
            </a:lvl3pPr>
            <a:lvl4pPr marL="5050471" indent="0">
              <a:buNone/>
              <a:defRPr sz="3333"/>
            </a:lvl4pPr>
            <a:lvl5pPr marL="6733956" indent="0">
              <a:buNone/>
              <a:defRPr sz="3333"/>
            </a:lvl5pPr>
            <a:lvl6pPr marL="8417433" indent="0">
              <a:buNone/>
              <a:defRPr sz="3333"/>
            </a:lvl6pPr>
            <a:lvl7pPr marL="10100962" indent="0">
              <a:buNone/>
              <a:defRPr sz="3333"/>
            </a:lvl7pPr>
            <a:lvl8pPr marL="11784431" indent="0">
              <a:buNone/>
              <a:defRPr sz="3333"/>
            </a:lvl8pPr>
            <a:lvl9pPr marL="1346792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82854"/>
      </p:ext>
    </p:extLst>
  </p:cSld>
  <p:clrMapOvr>
    <a:masterClrMapping/>
  </p:clrMapOvr>
  <p:transition/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3472" indent="0">
              <a:buNone/>
              <a:defRPr sz="10415"/>
            </a:lvl2pPr>
            <a:lvl3pPr marL="3366981" indent="0">
              <a:buNone/>
              <a:defRPr sz="8997"/>
            </a:lvl3pPr>
            <a:lvl4pPr marL="5050471" indent="0">
              <a:buNone/>
              <a:defRPr sz="7499"/>
            </a:lvl4pPr>
            <a:lvl5pPr marL="6733956" indent="0">
              <a:buNone/>
              <a:defRPr sz="7499"/>
            </a:lvl5pPr>
            <a:lvl6pPr marL="8417433" indent="0">
              <a:buNone/>
              <a:defRPr sz="7499"/>
            </a:lvl6pPr>
            <a:lvl7pPr marL="10100962" indent="0">
              <a:buNone/>
              <a:defRPr sz="7499"/>
            </a:lvl7pPr>
            <a:lvl8pPr marL="11784431" indent="0">
              <a:buNone/>
              <a:defRPr sz="7499"/>
            </a:lvl8pPr>
            <a:lvl9pPr marL="1346792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3472" indent="0">
              <a:buNone/>
              <a:defRPr sz="4583"/>
            </a:lvl2pPr>
            <a:lvl3pPr marL="3366981" indent="0">
              <a:buNone/>
              <a:defRPr sz="3747"/>
            </a:lvl3pPr>
            <a:lvl4pPr marL="5050471" indent="0">
              <a:buNone/>
              <a:defRPr sz="3333"/>
            </a:lvl4pPr>
            <a:lvl5pPr marL="6733956" indent="0">
              <a:buNone/>
              <a:defRPr sz="3333"/>
            </a:lvl5pPr>
            <a:lvl6pPr marL="8417433" indent="0">
              <a:buNone/>
              <a:defRPr sz="3333"/>
            </a:lvl6pPr>
            <a:lvl7pPr marL="10100962" indent="0">
              <a:buNone/>
              <a:defRPr sz="3333"/>
            </a:lvl7pPr>
            <a:lvl8pPr marL="11784431" indent="0">
              <a:buNone/>
              <a:defRPr sz="3333"/>
            </a:lvl8pPr>
            <a:lvl9pPr marL="1346792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20035"/>
      </p:ext>
    </p:extLst>
  </p:cSld>
  <p:clrMapOvr>
    <a:masterClrMapping/>
  </p:clrMapOvr>
  <p:transition/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15494"/>
      </p:ext>
    </p:extLst>
  </p:cSld>
  <p:clrMapOvr>
    <a:masterClrMapping/>
  </p:clrMapOvr>
  <p:transition/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911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87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76334"/>
      </p:ext>
    </p:extLst>
  </p:cSld>
  <p:clrMapOvr>
    <a:masterClrMapping/>
  </p:clrMapOvr>
  <p:transition/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587" tIns="168389" rIns="336587" bIns="168389"/>
          <a:lstStyle/>
          <a:p>
            <a:pPr defTabSz="3365543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87" tIns="168389" rIns="336587" bIns="168389"/>
          <a:lstStyle/>
          <a:p>
            <a:pPr defTabSz="336554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87" tIns="168389" rIns="336587" bIns="168389"/>
          <a:lstStyle/>
          <a:p>
            <a:pPr defTabSz="336554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958" tIns="202093" rIns="403958" bIns="20209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554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40529"/>
      </p:ext>
    </p:extLst>
  </p:cSld>
  <p:clrMapOvr>
    <a:masterClrMapping/>
  </p:clrMapOvr>
  <p:transition/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1873"/>
      </p:ext>
    </p:extLst>
  </p:cSld>
  <p:clrMapOvr>
    <a:masterClrMapping/>
  </p:clrMapOvr>
  <p:transition/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3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94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760" indent="0">
              <a:buNone/>
              <a:defRPr sz="6914"/>
            </a:lvl2pPr>
            <a:lvl3pPr marL="3365543" indent="0">
              <a:buNone/>
              <a:defRPr sz="6082"/>
            </a:lvl3pPr>
            <a:lvl4pPr marL="5048322" indent="0">
              <a:buNone/>
              <a:defRPr sz="5249"/>
            </a:lvl4pPr>
            <a:lvl5pPr marL="6731089" indent="0">
              <a:buNone/>
              <a:defRPr sz="5249"/>
            </a:lvl5pPr>
            <a:lvl6pPr marL="8413853" indent="0">
              <a:buNone/>
              <a:defRPr sz="5249"/>
            </a:lvl6pPr>
            <a:lvl7pPr marL="10096620" indent="0">
              <a:buNone/>
              <a:defRPr sz="5249"/>
            </a:lvl7pPr>
            <a:lvl8pPr marL="11779380" indent="0">
              <a:buNone/>
              <a:defRPr sz="5249"/>
            </a:lvl8pPr>
            <a:lvl9pPr marL="1346216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02061"/>
      </p:ext>
    </p:extLst>
  </p:cSld>
  <p:clrMapOvr>
    <a:masterClrMapping/>
  </p:clrMapOvr>
  <p:transition/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133"/>
      </p:ext>
    </p:extLst>
  </p:cSld>
  <p:clrMapOvr>
    <a:masterClrMapping/>
  </p:clrMapOvr>
  <p:transition/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760" indent="0">
              <a:buNone/>
              <a:defRPr sz="7499" b="1"/>
            </a:lvl2pPr>
            <a:lvl3pPr marL="3365543" indent="0">
              <a:buNone/>
              <a:defRPr sz="6914" b="1"/>
            </a:lvl3pPr>
            <a:lvl4pPr marL="5048322" indent="0">
              <a:buNone/>
              <a:defRPr sz="6082" b="1"/>
            </a:lvl4pPr>
            <a:lvl5pPr marL="6731089" indent="0">
              <a:buNone/>
              <a:defRPr sz="6082" b="1"/>
            </a:lvl5pPr>
            <a:lvl6pPr marL="8413853" indent="0">
              <a:buNone/>
              <a:defRPr sz="6082" b="1"/>
            </a:lvl6pPr>
            <a:lvl7pPr marL="10096620" indent="0">
              <a:buNone/>
              <a:defRPr sz="6082" b="1"/>
            </a:lvl7pPr>
            <a:lvl8pPr marL="11779380" indent="0">
              <a:buNone/>
              <a:defRPr sz="6082" b="1"/>
            </a:lvl8pPr>
            <a:lvl9pPr marL="1346216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760" indent="0">
              <a:buNone/>
              <a:defRPr sz="7499" b="1"/>
            </a:lvl2pPr>
            <a:lvl3pPr marL="3365543" indent="0">
              <a:buNone/>
              <a:defRPr sz="6914" b="1"/>
            </a:lvl3pPr>
            <a:lvl4pPr marL="5048322" indent="0">
              <a:buNone/>
              <a:defRPr sz="6082" b="1"/>
            </a:lvl4pPr>
            <a:lvl5pPr marL="6731089" indent="0">
              <a:buNone/>
              <a:defRPr sz="6082" b="1"/>
            </a:lvl5pPr>
            <a:lvl6pPr marL="8413853" indent="0">
              <a:buNone/>
              <a:defRPr sz="6082" b="1"/>
            </a:lvl6pPr>
            <a:lvl7pPr marL="10096620" indent="0">
              <a:buNone/>
              <a:defRPr sz="6082" b="1"/>
            </a:lvl7pPr>
            <a:lvl8pPr marL="11779380" indent="0">
              <a:buNone/>
              <a:defRPr sz="6082" b="1"/>
            </a:lvl8pPr>
            <a:lvl9pPr marL="1346216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7106"/>
      </p:ext>
    </p:extLst>
  </p:cSld>
  <p:clrMapOvr>
    <a:masterClrMapping/>
  </p:clrMapOvr>
  <p:transition/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02205"/>
      </p:ext>
    </p:extLst>
  </p:cSld>
  <p:clrMapOvr>
    <a:masterClrMapping/>
  </p:clrMapOvr>
  <p:transition/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83931"/>
      </p:ext>
    </p:extLst>
  </p:cSld>
  <p:clrMapOvr>
    <a:masterClrMapping/>
  </p:clrMapOvr>
  <p:transition/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15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2760" indent="0">
              <a:buNone/>
              <a:defRPr sz="4583"/>
            </a:lvl2pPr>
            <a:lvl3pPr marL="3365543" indent="0">
              <a:buNone/>
              <a:defRPr sz="3747"/>
            </a:lvl3pPr>
            <a:lvl4pPr marL="5048322" indent="0">
              <a:buNone/>
              <a:defRPr sz="3333"/>
            </a:lvl4pPr>
            <a:lvl5pPr marL="6731089" indent="0">
              <a:buNone/>
              <a:defRPr sz="3333"/>
            </a:lvl5pPr>
            <a:lvl6pPr marL="8413853" indent="0">
              <a:buNone/>
              <a:defRPr sz="3333"/>
            </a:lvl6pPr>
            <a:lvl7pPr marL="10096620" indent="0">
              <a:buNone/>
              <a:defRPr sz="3333"/>
            </a:lvl7pPr>
            <a:lvl8pPr marL="11779380" indent="0">
              <a:buNone/>
              <a:defRPr sz="3333"/>
            </a:lvl8pPr>
            <a:lvl9pPr marL="1346216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11292"/>
      </p:ext>
    </p:extLst>
  </p:cSld>
  <p:clrMapOvr>
    <a:masterClrMapping/>
  </p:clrMapOvr>
  <p:transition/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2760" indent="0">
              <a:buNone/>
              <a:defRPr sz="10415"/>
            </a:lvl2pPr>
            <a:lvl3pPr marL="3365543" indent="0">
              <a:buNone/>
              <a:defRPr sz="8997"/>
            </a:lvl3pPr>
            <a:lvl4pPr marL="5048322" indent="0">
              <a:buNone/>
              <a:defRPr sz="7499"/>
            </a:lvl4pPr>
            <a:lvl5pPr marL="6731089" indent="0">
              <a:buNone/>
              <a:defRPr sz="7499"/>
            </a:lvl5pPr>
            <a:lvl6pPr marL="8413853" indent="0">
              <a:buNone/>
              <a:defRPr sz="7499"/>
            </a:lvl6pPr>
            <a:lvl7pPr marL="10096620" indent="0">
              <a:buNone/>
              <a:defRPr sz="7499"/>
            </a:lvl7pPr>
            <a:lvl8pPr marL="11779380" indent="0">
              <a:buNone/>
              <a:defRPr sz="7499"/>
            </a:lvl8pPr>
            <a:lvl9pPr marL="1346216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2760" indent="0">
              <a:buNone/>
              <a:defRPr sz="4583"/>
            </a:lvl2pPr>
            <a:lvl3pPr marL="3365543" indent="0">
              <a:buNone/>
              <a:defRPr sz="3747"/>
            </a:lvl3pPr>
            <a:lvl4pPr marL="5048322" indent="0">
              <a:buNone/>
              <a:defRPr sz="3333"/>
            </a:lvl4pPr>
            <a:lvl5pPr marL="6731089" indent="0">
              <a:buNone/>
              <a:defRPr sz="3333"/>
            </a:lvl5pPr>
            <a:lvl6pPr marL="8413853" indent="0">
              <a:buNone/>
              <a:defRPr sz="3333"/>
            </a:lvl6pPr>
            <a:lvl7pPr marL="10096620" indent="0">
              <a:buNone/>
              <a:defRPr sz="3333"/>
            </a:lvl7pPr>
            <a:lvl8pPr marL="11779380" indent="0">
              <a:buNone/>
              <a:defRPr sz="3333"/>
            </a:lvl8pPr>
            <a:lvl9pPr marL="1346216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82367"/>
      </p:ext>
    </p:extLst>
  </p:cSld>
  <p:clrMapOvr>
    <a:masterClrMapping/>
  </p:clrMapOvr>
  <p:transition/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6798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110" indent="0">
              <a:buNone/>
              <a:defRPr sz="6914" b="1"/>
            </a:lvl2pPr>
            <a:lvl3pPr marL="3102199" indent="0">
              <a:buNone/>
              <a:defRPr sz="6082" b="1"/>
            </a:lvl3pPr>
            <a:lvl4pPr marL="4653305" indent="0">
              <a:buNone/>
              <a:defRPr sz="5249" b="1"/>
            </a:lvl4pPr>
            <a:lvl5pPr marL="6204409" indent="0">
              <a:buNone/>
              <a:defRPr sz="5249" b="1"/>
            </a:lvl5pPr>
            <a:lvl6pPr marL="7755507" indent="0">
              <a:buNone/>
              <a:defRPr sz="5249" b="1"/>
            </a:lvl6pPr>
            <a:lvl7pPr marL="9306602" indent="0">
              <a:buNone/>
              <a:defRPr sz="5249" b="1"/>
            </a:lvl7pPr>
            <a:lvl8pPr marL="10857711" indent="0">
              <a:buNone/>
              <a:defRPr sz="5249" b="1"/>
            </a:lvl8pPr>
            <a:lvl9pPr marL="1240880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0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110" indent="0">
              <a:buNone/>
              <a:defRPr sz="6914" b="1"/>
            </a:lvl2pPr>
            <a:lvl3pPr marL="3102199" indent="0">
              <a:buNone/>
              <a:defRPr sz="6082" b="1"/>
            </a:lvl3pPr>
            <a:lvl4pPr marL="4653305" indent="0">
              <a:buNone/>
              <a:defRPr sz="5249" b="1"/>
            </a:lvl4pPr>
            <a:lvl5pPr marL="6204409" indent="0">
              <a:buNone/>
              <a:defRPr sz="5249" b="1"/>
            </a:lvl5pPr>
            <a:lvl6pPr marL="7755507" indent="0">
              <a:buNone/>
              <a:defRPr sz="5249" b="1"/>
            </a:lvl6pPr>
            <a:lvl7pPr marL="9306602" indent="0">
              <a:buNone/>
              <a:defRPr sz="5249" b="1"/>
            </a:lvl7pPr>
            <a:lvl8pPr marL="10857711" indent="0">
              <a:buNone/>
              <a:defRPr sz="5249" b="1"/>
            </a:lvl8pPr>
            <a:lvl9pPr marL="1240880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0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1222"/>
      </p:ext>
    </p:extLst>
  </p:cSld>
  <p:clrMapOvr>
    <a:masterClrMapping/>
  </p:clrMapOvr>
  <p:transition/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32961"/>
      </p:ext>
    </p:extLst>
  </p:cSld>
  <p:clrMapOvr>
    <a:masterClrMapping/>
  </p:clrMapOvr>
  <p:transition/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635" tIns="168411" rIns="336635" bIns="1684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97350"/>
      </p:ext>
    </p:extLst>
  </p:cSld>
  <p:clrMapOvr>
    <a:masterClrMapping/>
  </p:clrMapOvr>
  <p:transition/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70764"/>
      </p:ext>
    </p:extLst>
  </p:cSld>
  <p:clrMapOvr>
    <a:masterClrMapping/>
  </p:clrMapOvr>
  <p:transition/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9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3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991" indent="0">
              <a:buNone/>
              <a:defRPr sz="6914"/>
            </a:lvl2pPr>
            <a:lvl3pPr marL="3365997" indent="0">
              <a:buNone/>
              <a:defRPr sz="6082"/>
            </a:lvl3pPr>
            <a:lvl4pPr marL="5048984" indent="0">
              <a:buNone/>
              <a:defRPr sz="5249"/>
            </a:lvl4pPr>
            <a:lvl5pPr marL="6731985" indent="0">
              <a:buNone/>
              <a:defRPr sz="5249"/>
            </a:lvl5pPr>
            <a:lvl6pPr marL="8414965" indent="0">
              <a:buNone/>
              <a:defRPr sz="5249"/>
            </a:lvl6pPr>
            <a:lvl7pPr marL="10097987" indent="0">
              <a:buNone/>
              <a:defRPr sz="5249"/>
            </a:lvl7pPr>
            <a:lvl8pPr marL="11780967" indent="0">
              <a:buNone/>
              <a:defRPr sz="5249"/>
            </a:lvl8pPr>
            <a:lvl9pPr marL="134639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93912"/>
      </p:ext>
    </p:extLst>
  </p:cSld>
  <p:clrMapOvr>
    <a:masterClrMapping/>
  </p:clrMapOvr>
  <p:transition/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92"/>
      </p:ext>
    </p:extLst>
  </p:cSld>
  <p:clrMapOvr>
    <a:masterClrMapping/>
  </p:clrMapOvr>
  <p:transition/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991" indent="0">
              <a:buNone/>
              <a:defRPr sz="7499" b="1"/>
            </a:lvl2pPr>
            <a:lvl3pPr marL="3365997" indent="0">
              <a:buNone/>
              <a:defRPr sz="6914" b="1"/>
            </a:lvl3pPr>
            <a:lvl4pPr marL="5048984" indent="0">
              <a:buNone/>
              <a:defRPr sz="6082" b="1"/>
            </a:lvl4pPr>
            <a:lvl5pPr marL="6731985" indent="0">
              <a:buNone/>
              <a:defRPr sz="6082" b="1"/>
            </a:lvl5pPr>
            <a:lvl6pPr marL="8414965" indent="0">
              <a:buNone/>
              <a:defRPr sz="6082" b="1"/>
            </a:lvl6pPr>
            <a:lvl7pPr marL="10097987" indent="0">
              <a:buNone/>
              <a:defRPr sz="6082" b="1"/>
            </a:lvl7pPr>
            <a:lvl8pPr marL="11780967" indent="0">
              <a:buNone/>
              <a:defRPr sz="6082" b="1"/>
            </a:lvl8pPr>
            <a:lvl9pPr marL="134639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991" indent="0">
              <a:buNone/>
              <a:defRPr sz="7499" b="1"/>
            </a:lvl2pPr>
            <a:lvl3pPr marL="3365997" indent="0">
              <a:buNone/>
              <a:defRPr sz="6914" b="1"/>
            </a:lvl3pPr>
            <a:lvl4pPr marL="5048984" indent="0">
              <a:buNone/>
              <a:defRPr sz="6082" b="1"/>
            </a:lvl4pPr>
            <a:lvl5pPr marL="6731985" indent="0">
              <a:buNone/>
              <a:defRPr sz="6082" b="1"/>
            </a:lvl5pPr>
            <a:lvl6pPr marL="8414965" indent="0">
              <a:buNone/>
              <a:defRPr sz="6082" b="1"/>
            </a:lvl6pPr>
            <a:lvl7pPr marL="10097987" indent="0">
              <a:buNone/>
              <a:defRPr sz="6082" b="1"/>
            </a:lvl7pPr>
            <a:lvl8pPr marL="11780967" indent="0">
              <a:buNone/>
              <a:defRPr sz="6082" b="1"/>
            </a:lvl8pPr>
            <a:lvl9pPr marL="134639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84559"/>
      </p:ext>
    </p:extLst>
  </p:cSld>
  <p:clrMapOvr>
    <a:masterClrMapping/>
  </p:clrMapOvr>
  <p:transition/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4"/>
      </p:ext>
    </p:extLst>
  </p:cSld>
  <p:clrMapOvr>
    <a:masterClrMapping/>
  </p:clrMapOvr>
  <p:transition/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34980"/>
      </p:ext>
    </p:extLst>
  </p:cSld>
  <p:clrMapOvr>
    <a:masterClrMapping/>
  </p:clrMapOvr>
  <p:transition/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7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2991" indent="0">
              <a:buNone/>
              <a:defRPr sz="4583"/>
            </a:lvl2pPr>
            <a:lvl3pPr marL="3365997" indent="0">
              <a:buNone/>
              <a:defRPr sz="3747"/>
            </a:lvl3pPr>
            <a:lvl4pPr marL="5048984" indent="0">
              <a:buNone/>
              <a:defRPr sz="3333"/>
            </a:lvl4pPr>
            <a:lvl5pPr marL="6731985" indent="0">
              <a:buNone/>
              <a:defRPr sz="3333"/>
            </a:lvl5pPr>
            <a:lvl6pPr marL="8414965" indent="0">
              <a:buNone/>
              <a:defRPr sz="3333"/>
            </a:lvl6pPr>
            <a:lvl7pPr marL="10097987" indent="0">
              <a:buNone/>
              <a:defRPr sz="3333"/>
            </a:lvl7pPr>
            <a:lvl8pPr marL="11780967" indent="0">
              <a:buNone/>
              <a:defRPr sz="3333"/>
            </a:lvl8pPr>
            <a:lvl9pPr marL="134639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16639"/>
      </p:ext>
    </p:extLst>
  </p:cSld>
  <p:clrMapOvr>
    <a:masterClrMapping/>
  </p:clrMapOvr>
  <p:transition/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2991" indent="0">
              <a:buNone/>
              <a:defRPr sz="10415"/>
            </a:lvl2pPr>
            <a:lvl3pPr marL="3365997" indent="0">
              <a:buNone/>
              <a:defRPr sz="8997"/>
            </a:lvl3pPr>
            <a:lvl4pPr marL="5048984" indent="0">
              <a:buNone/>
              <a:defRPr sz="7499"/>
            </a:lvl4pPr>
            <a:lvl5pPr marL="6731985" indent="0">
              <a:buNone/>
              <a:defRPr sz="7499"/>
            </a:lvl5pPr>
            <a:lvl6pPr marL="8414965" indent="0">
              <a:buNone/>
              <a:defRPr sz="7499"/>
            </a:lvl6pPr>
            <a:lvl7pPr marL="10097987" indent="0">
              <a:buNone/>
              <a:defRPr sz="7499"/>
            </a:lvl7pPr>
            <a:lvl8pPr marL="11780967" indent="0">
              <a:buNone/>
              <a:defRPr sz="7499"/>
            </a:lvl8pPr>
            <a:lvl9pPr marL="134639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2991" indent="0">
              <a:buNone/>
              <a:defRPr sz="4583"/>
            </a:lvl2pPr>
            <a:lvl3pPr marL="3365997" indent="0">
              <a:buNone/>
              <a:defRPr sz="3747"/>
            </a:lvl3pPr>
            <a:lvl4pPr marL="5048984" indent="0">
              <a:buNone/>
              <a:defRPr sz="3333"/>
            </a:lvl4pPr>
            <a:lvl5pPr marL="6731985" indent="0">
              <a:buNone/>
              <a:defRPr sz="3333"/>
            </a:lvl5pPr>
            <a:lvl6pPr marL="8414965" indent="0">
              <a:buNone/>
              <a:defRPr sz="3333"/>
            </a:lvl6pPr>
            <a:lvl7pPr marL="10097987" indent="0">
              <a:buNone/>
              <a:defRPr sz="3333"/>
            </a:lvl7pPr>
            <a:lvl8pPr marL="11780967" indent="0">
              <a:buNone/>
              <a:defRPr sz="3333"/>
            </a:lvl8pPr>
            <a:lvl9pPr marL="134639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64431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41282"/>
      </p:ext>
    </p:extLst>
  </p:cSld>
  <p:clrMapOvr>
    <a:masterClrMapping/>
  </p:clrMapOvr>
  <p:transition/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9686"/>
      </p:ext>
    </p:extLst>
  </p:cSld>
  <p:clrMapOvr>
    <a:masterClrMapping/>
  </p:clrMapOvr>
  <p:transition/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23058"/>
      </p:ext>
    </p:extLst>
  </p:cSld>
  <p:clrMapOvr>
    <a:masterClrMapping/>
  </p:clrMapOvr>
  <p:transition/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541" tIns="168365" rIns="336541" bIns="168365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71218"/>
      </p:ext>
    </p:extLst>
  </p:cSld>
  <p:clrMapOvr>
    <a:masterClrMapping/>
  </p:clrMapOvr>
  <p:transition/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5591"/>
      </p:ext>
    </p:extLst>
  </p:cSld>
  <p:clrMapOvr>
    <a:masterClrMapping/>
  </p:clrMapOvr>
  <p:transition/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06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50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527" indent="0">
              <a:buNone/>
              <a:defRPr sz="6914"/>
            </a:lvl2pPr>
            <a:lvl3pPr marL="3365074" indent="0">
              <a:buNone/>
              <a:defRPr sz="6082"/>
            </a:lvl3pPr>
            <a:lvl4pPr marL="5047595" indent="0">
              <a:buNone/>
              <a:defRPr sz="5249"/>
            </a:lvl4pPr>
            <a:lvl5pPr marL="6730134" indent="0">
              <a:buNone/>
              <a:defRPr sz="5249"/>
            </a:lvl5pPr>
            <a:lvl6pPr marL="8412649" indent="0">
              <a:buNone/>
              <a:defRPr sz="5249"/>
            </a:lvl6pPr>
            <a:lvl7pPr marL="10095209" indent="0">
              <a:buNone/>
              <a:defRPr sz="5249"/>
            </a:lvl7pPr>
            <a:lvl8pPr marL="11777723" indent="0">
              <a:buNone/>
              <a:defRPr sz="5249"/>
            </a:lvl8pPr>
            <a:lvl9pPr marL="1346025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14507"/>
      </p:ext>
    </p:extLst>
  </p:cSld>
  <p:clrMapOvr>
    <a:masterClrMapping/>
  </p:clrMapOvr>
  <p:transition/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67800"/>
      </p:ext>
    </p:extLst>
  </p:cSld>
  <p:clrMapOvr>
    <a:masterClrMapping/>
  </p:clrMapOvr>
  <p:transition/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527" indent="0">
              <a:buNone/>
              <a:defRPr sz="7499" b="1"/>
            </a:lvl2pPr>
            <a:lvl3pPr marL="3365074" indent="0">
              <a:buNone/>
              <a:defRPr sz="6914" b="1"/>
            </a:lvl3pPr>
            <a:lvl4pPr marL="5047595" indent="0">
              <a:buNone/>
              <a:defRPr sz="6082" b="1"/>
            </a:lvl4pPr>
            <a:lvl5pPr marL="6730134" indent="0">
              <a:buNone/>
              <a:defRPr sz="6082" b="1"/>
            </a:lvl5pPr>
            <a:lvl6pPr marL="8412649" indent="0">
              <a:buNone/>
              <a:defRPr sz="6082" b="1"/>
            </a:lvl6pPr>
            <a:lvl7pPr marL="10095209" indent="0">
              <a:buNone/>
              <a:defRPr sz="6082" b="1"/>
            </a:lvl7pPr>
            <a:lvl8pPr marL="11777723" indent="0">
              <a:buNone/>
              <a:defRPr sz="6082" b="1"/>
            </a:lvl8pPr>
            <a:lvl9pPr marL="134602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9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527" indent="0">
              <a:buNone/>
              <a:defRPr sz="7499" b="1"/>
            </a:lvl2pPr>
            <a:lvl3pPr marL="3365074" indent="0">
              <a:buNone/>
              <a:defRPr sz="6914" b="1"/>
            </a:lvl3pPr>
            <a:lvl4pPr marL="5047595" indent="0">
              <a:buNone/>
              <a:defRPr sz="6082" b="1"/>
            </a:lvl4pPr>
            <a:lvl5pPr marL="6730134" indent="0">
              <a:buNone/>
              <a:defRPr sz="6082" b="1"/>
            </a:lvl5pPr>
            <a:lvl6pPr marL="8412649" indent="0">
              <a:buNone/>
              <a:defRPr sz="6082" b="1"/>
            </a:lvl6pPr>
            <a:lvl7pPr marL="10095209" indent="0">
              <a:buNone/>
              <a:defRPr sz="6082" b="1"/>
            </a:lvl7pPr>
            <a:lvl8pPr marL="11777723" indent="0">
              <a:buNone/>
              <a:defRPr sz="6082" b="1"/>
            </a:lvl8pPr>
            <a:lvl9pPr marL="134602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9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87732"/>
      </p:ext>
    </p:extLst>
  </p:cSld>
  <p:clrMapOvr>
    <a:masterClrMapping/>
  </p:clrMapOvr>
  <p:transition/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5094"/>
      </p:ext>
    </p:extLst>
  </p:cSld>
  <p:clrMapOvr>
    <a:masterClrMapping/>
  </p:clrMapOvr>
  <p:transition/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6718"/>
      </p:ext>
    </p:extLst>
  </p:cSld>
  <p:clrMapOvr>
    <a:masterClrMapping/>
  </p:clrMapOvr>
  <p:transition/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95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2527" indent="0">
              <a:buNone/>
              <a:defRPr sz="4583"/>
            </a:lvl2pPr>
            <a:lvl3pPr marL="3365074" indent="0">
              <a:buNone/>
              <a:defRPr sz="3747"/>
            </a:lvl3pPr>
            <a:lvl4pPr marL="5047595" indent="0">
              <a:buNone/>
              <a:defRPr sz="3333"/>
            </a:lvl4pPr>
            <a:lvl5pPr marL="6730134" indent="0">
              <a:buNone/>
              <a:defRPr sz="3333"/>
            </a:lvl5pPr>
            <a:lvl6pPr marL="8412649" indent="0">
              <a:buNone/>
              <a:defRPr sz="3333"/>
            </a:lvl6pPr>
            <a:lvl7pPr marL="10095209" indent="0">
              <a:buNone/>
              <a:defRPr sz="3333"/>
            </a:lvl7pPr>
            <a:lvl8pPr marL="11777723" indent="0">
              <a:buNone/>
              <a:defRPr sz="3333"/>
            </a:lvl8pPr>
            <a:lvl9pPr marL="134602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5640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97023"/>
      </p:ext>
    </p:extLst>
  </p:cSld>
  <p:clrMapOvr>
    <a:masterClrMapping/>
  </p:clrMapOvr>
  <p:transition/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2527" indent="0">
              <a:buNone/>
              <a:defRPr sz="10415"/>
            </a:lvl2pPr>
            <a:lvl3pPr marL="3365074" indent="0">
              <a:buNone/>
              <a:defRPr sz="8997"/>
            </a:lvl3pPr>
            <a:lvl4pPr marL="5047595" indent="0">
              <a:buNone/>
              <a:defRPr sz="7499"/>
            </a:lvl4pPr>
            <a:lvl5pPr marL="6730134" indent="0">
              <a:buNone/>
              <a:defRPr sz="7499"/>
            </a:lvl5pPr>
            <a:lvl6pPr marL="8412649" indent="0">
              <a:buNone/>
              <a:defRPr sz="7499"/>
            </a:lvl6pPr>
            <a:lvl7pPr marL="10095209" indent="0">
              <a:buNone/>
              <a:defRPr sz="7499"/>
            </a:lvl7pPr>
            <a:lvl8pPr marL="11777723" indent="0">
              <a:buNone/>
              <a:defRPr sz="7499"/>
            </a:lvl8pPr>
            <a:lvl9pPr marL="1346025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2527" indent="0">
              <a:buNone/>
              <a:defRPr sz="4583"/>
            </a:lvl2pPr>
            <a:lvl3pPr marL="3365074" indent="0">
              <a:buNone/>
              <a:defRPr sz="3747"/>
            </a:lvl3pPr>
            <a:lvl4pPr marL="5047595" indent="0">
              <a:buNone/>
              <a:defRPr sz="3333"/>
            </a:lvl4pPr>
            <a:lvl5pPr marL="6730134" indent="0">
              <a:buNone/>
              <a:defRPr sz="3333"/>
            </a:lvl5pPr>
            <a:lvl6pPr marL="8412649" indent="0">
              <a:buNone/>
              <a:defRPr sz="3333"/>
            </a:lvl6pPr>
            <a:lvl7pPr marL="10095209" indent="0">
              <a:buNone/>
              <a:defRPr sz="3333"/>
            </a:lvl7pPr>
            <a:lvl8pPr marL="11777723" indent="0">
              <a:buNone/>
              <a:defRPr sz="3333"/>
            </a:lvl8pPr>
            <a:lvl9pPr marL="134602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2794"/>
      </p:ext>
    </p:extLst>
  </p:cSld>
  <p:clrMapOvr>
    <a:masterClrMapping/>
  </p:clrMapOvr>
  <p:transition/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01471"/>
      </p:ext>
    </p:extLst>
  </p:cSld>
  <p:clrMapOvr>
    <a:masterClrMapping/>
  </p:clrMapOvr>
  <p:transition/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18119"/>
      </p:ext>
    </p:extLst>
  </p:cSld>
  <p:clrMapOvr>
    <a:masterClrMapping/>
  </p:clrMapOvr>
  <p:transition/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447" tIns="168322" rIns="336447" bIns="1683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1806"/>
      </p:ext>
    </p:extLst>
  </p:cSld>
  <p:clrMapOvr>
    <a:masterClrMapping/>
  </p:clrMapOvr>
  <p:transition/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69538"/>
      </p:ext>
    </p:extLst>
  </p:cSld>
  <p:clrMapOvr>
    <a:masterClrMapping/>
  </p:clrMapOvr>
  <p:transition/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27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5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062" indent="0">
              <a:buNone/>
              <a:defRPr sz="6914"/>
            </a:lvl2pPr>
            <a:lvl3pPr marL="3364149" indent="0">
              <a:buNone/>
              <a:defRPr sz="6082"/>
            </a:lvl3pPr>
            <a:lvl4pPr marL="5046208" indent="0">
              <a:buNone/>
              <a:defRPr sz="5249"/>
            </a:lvl4pPr>
            <a:lvl5pPr marL="6728281" indent="0">
              <a:buNone/>
              <a:defRPr sz="5249"/>
            </a:lvl5pPr>
            <a:lvl6pPr marL="8410337" indent="0">
              <a:buNone/>
              <a:defRPr sz="5249"/>
            </a:lvl6pPr>
            <a:lvl7pPr marL="10092432" indent="0">
              <a:buNone/>
              <a:defRPr sz="5249"/>
            </a:lvl7pPr>
            <a:lvl8pPr marL="11774485" indent="0">
              <a:buNone/>
              <a:defRPr sz="5249"/>
            </a:lvl8pPr>
            <a:lvl9pPr marL="1345655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05694"/>
      </p:ext>
    </p:extLst>
  </p:cSld>
  <p:clrMapOvr>
    <a:masterClrMapping/>
  </p:clrMapOvr>
  <p:transition/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5365"/>
      </p:ext>
    </p:extLst>
  </p:cSld>
  <p:clrMapOvr>
    <a:masterClrMapping/>
  </p:clrMapOvr>
  <p:transition/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062" indent="0">
              <a:buNone/>
              <a:defRPr sz="7499" b="1"/>
            </a:lvl2pPr>
            <a:lvl3pPr marL="3364149" indent="0">
              <a:buNone/>
              <a:defRPr sz="6914" b="1"/>
            </a:lvl3pPr>
            <a:lvl4pPr marL="5046208" indent="0">
              <a:buNone/>
              <a:defRPr sz="6082" b="1"/>
            </a:lvl4pPr>
            <a:lvl5pPr marL="6728281" indent="0">
              <a:buNone/>
              <a:defRPr sz="6082" b="1"/>
            </a:lvl5pPr>
            <a:lvl6pPr marL="8410337" indent="0">
              <a:buNone/>
              <a:defRPr sz="6082" b="1"/>
            </a:lvl6pPr>
            <a:lvl7pPr marL="10092432" indent="0">
              <a:buNone/>
              <a:defRPr sz="6082" b="1"/>
            </a:lvl7pPr>
            <a:lvl8pPr marL="11774485" indent="0">
              <a:buNone/>
              <a:defRPr sz="6082" b="1"/>
            </a:lvl8pPr>
            <a:lvl9pPr marL="1345655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9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062" indent="0">
              <a:buNone/>
              <a:defRPr sz="7499" b="1"/>
            </a:lvl2pPr>
            <a:lvl3pPr marL="3364149" indent="0">
              <a:buNone/>
              <a:defRPr sz="6914" b="1"/>
            </a:lvl3pPr>
            <a:lvl4pPr marL="5046208" indent="0">
              <a:buNone/>
              <a:defRPr sz="6082" b="1"/>
            </a:lvl4pPr>
            <a:lvl5pPr marL="6728281" indent="0">
              <a:buNone/>
              <a:defRPr sz="6082" b="1"/>
            </a:lvl5pPr>
            <a:lvl6pPr marL="8410337" indent="0">
              <a:buNone/>
              <a:defRPr sz="6082" b="1"/>
            </a:lvl6pPr>
            <a:lvl7pPr marL="10092432" indent="0">
              <a:buNone/>
              <a:defRPr sz="6082" b="1"/>
            </a:lvl7pPr>
            <a:lvl8pPr marL="11774485" indent="0">
              <a:buNone/>
              <a:defRPr sz="6082" b="1"/>
            </a:lvl8pPr>
            <a:lvl9pPr marL="1345655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9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51136"/>
      </p:ext>
    </p:extLst>
  </p:cSld>
  <p:clrMapOvr>
    <a:masterClrMapping/>
  </p:clrMapOvr>
  <p:transition/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71964"/>
      </p:ext>
    </p:extLst>
  </p:cSld>
  <p:clrMapOvr>
    <a:masterClrMapping/>
  </p:clrMapOvr>
  <p:transition/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92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4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1110" indent="0">
              <a:buNone/>
              <a:defRPr sz="4164"/>
            </a:lvl2pPr>
            <a:lvl3pPr marL="3102199" indent="0">
              <a:buNone/>
              <a:defRPr sz="3333"/>
            </a:lvl3pPr>
            <a:lvl4pPr marL="4653305" indent="0">
              <a:buNone/>
              <a:defRPr sz="3166"/>
            </a:lvl4pPr>
            <a:lvl5pPr marL="6204409" indent="0">
              <a:buNone/>
              <a:defRPr sz="3166"/>
            </a:lvl5pPr>
            <a:lvl6pPr marL="7755507" indent="0">
              <a:buNone/>
              <a:defRPr sz="3166"/>
            </a:lvl6pPr>
            <a:lvl7pPr marL="9306602" indent="0">
              <a:buNone/>
              <a:defRPr sz="3166"/>
            </a:lvl7pPr>
            <a:lvl8pPr marL="10857711" indent="0">
              <a:buNone/>
              <a:defRPr sz="3166"/>
            </a:lvl8pPr>
            <a:lvl9pPr marL="1240880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80810"/>
      </p:ext>
    </p:extLst>
  </p:cSld>
  <p:clrMapOvr>
    <a:masterClrMapping/>
  </p:clrMapOvr>
  <p:transition/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02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2062" indent="0">
              <a:buNone/>
              <a:defRPr sz="4583"/>
            </a:lvl2pPr>
            <a:lvl3pPr marL="3364149" indent="0">
              <a:buNone/>
              <a:defRPr sz="3747"/>
            </a:lvl3pPr>
            <a:lvl4pPr marL="5046208" indent="0">
              <a:buNone/>
              <a:defRPr sz="3333"/>
            </a:lvl4pPr>
            <a:lvl5pPr marL="6728281" indent="0">
              <a:buNone/>
              <a:defRPr sz="3333"/>
            </a:lvl5pPr>
            <a:lvl6pPr marL="8410337" indent="0">
              <a:buNone/>
              <a:defRPr sz="3333"/>
            </a:lvl6pPr>
            <a:lvl7pPr marL="10092432" indent="0">
              <a:buNone/>
              <a:defRPr sz="3333"/>
            </a:lvl7pPr>
            <a:lvl8pPr marL="11774485" indent="0">
              <a:buNone/>
              <a:defRPr sz="3333"/>
            </a:lvl8pPr>
            <a:lvl9pPr marL="1345655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2027"/>
      </p:ext>
    </p:extLst>
  </p:cSld>
  <p:clrMapOvr>
    <a:masterClrMapping/>
  </p:clrMapOvr>
  <p:transition/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2062" indent="0">
              <a:buNone/>
              <a:defRPr sz="10415"/>
            </a:lvl2pPr>
            <a:lvl3pPr marL="3364149" indent="0">
              <a:buNone/>
              <a:defRPr sz="8997"/>
            </a:lvl3pPr>
            <a:lvl4pPr marL="5046208" indent="0">
              <a:buNone/>
              <a:defRPr sz="7499"/>
            </a:lvl4pPr>
            <a:lvl5pPr marL="6728281" indent="0">
              <a:buNone/>
              <a:defRPr sz="7499"/>
            </a:lvl5pPr>
            <a:lvl6pPr marL="8410337" indent="0">
              <a:buNone/>
              <a:defRPr sz="7499"/>
            </a:lvl6pPr>
            <a:lvl7pPr marL="10092432" indent="0">
              <a:buNone/>
              <a:defRPr sz="7499"/>
            </a:lvl7pPr>
            <a:lvl8pPr marL="11774485" indent="0">
              <a:buNone/>
              <a:defRPr sz="7499"/>
            </a:lvl8pPr>
            <a:lvl9pPr marL="1345655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2062" indent="0">
              <a:buNone/>
              <a:defRPr sz="4583"/>
            </a:lvl2pPr>
            <a:lvl3pPr marL="3364149" indent="0">
              <a:buNone/>
              <a:defRPr sz="3747"/>
            </a:lvl3pPr>
            <a:lvl4pPr marL="5046208" indent="0">
              <a:buNone/>
              <a:defRPr sz="3333"/>
            </a:lvl4pPr>
            <a:lvl5pPr marL="6728281" indent="0">
              <a:buNone/>
              <a:defRPr sz="3333"/>
            </a:lvl5pPr>
            <a:lvl6pPr marL="8410337" indent="0">
              <a:buNone/>
              <a:defRPr sz="3333"/>
            </a:lvl6pPr>
            <a:lvl7pPr marL="10092432" indent="0">
              <a:buNone/>
              <a:defRPr sz="3333"/>
            </a:lvl7pPr>
            <a:lvl8pPr marL="11774485" indent="0">
              <a:buNone/>
              <a:defRPr sz="3333"/>
            </a:lvl8pPr>
            <a:lvl9pPr marL="1345655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55625"/>
      </p:ext>
    </p:extLst>
  </p:cSld>
  <p:clrMapOvr>
    <a:masterClrMapping/>
  </p:clrMapOvr>
  <p:transition/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66819"/>
      </p:ext>
    </p:extLst>
  </p:cSld>
  <p:clrMapOvr>
    <a:masterClrMapping/>
  </p:clrMapOvr>
  <p:transition/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5823"/>
      </p:ext>
    </p:extLst>
  </p:cSld>
  <p:clrMapOvr>
    <a:masterClrMapping/>
  </p:clrMapOvr>
  <p:transition/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354" tIns="168276" rIns="336354" bIns="16827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90306"/>
      </p:ext>
    </p:extLst>
  </p:cSld>
  <p:clrMapOvr>
    <a:masterClrMapping/>
  </p:clrMapOvr>
  <p:transition/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57742"/>
      </p:ext>
    </p:extLst>
  </p:cSld>
  <p:clrMapOvr>
    <a:masterClrMapping/>
  </p:clrMapOvr>
  <p:transition/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3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5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1597" indent="0">
              <a:buNone/>
              <a:defRPr sz="6914"/>
            </a:lvl2pPr>
            <a:lvl3pPr marL="3363221" indent="0">
              <a:buNone/>
              <a:defRPr sz="6082"/>
            </a:lvl3pPr>
            <a:lvl4pPr marL="5044820" indent="0">
              <a:buNone/>
              <a:defRPr sz="5249"/>
            </a:lvl4pPr>
            <a:lvl5pPr marL="6726429" indent="0">
              <a:buNone/>
              <a:defRPr sz="5249"/>
            </a:lvl5pPr>
            <a:lvl6pPr marL="8408023" indent="0">
              <a:buNone/>
              <a:defRPr sz="5249"/>
            </a:lvl6pPr>
            <a:lvl7pPr marL="10089653" indent="0">
              <a:buNone/>
              <a:defRPr sz="5249"/>
            </a:lvl7pPr>
            <a:lvl8pPr marL="11771245" indent="0">
              <a:buNone/>
              <a:defRPr sz="5249"/>
            </a:lvl8pPr>
            <a:lvl9pPr marL="1345285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92810"/>
      </p:ext>
    </p:extLst>
  </p:cSld>
  <p:clrMapOvr>
    <a:masterClrMapping/>
  </p:clrMapOvr>
  <p:transition/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32535"/>
      </p:ext>
    </p:extLst>
  </p:cSld>
  <p:clrMapOvr>
    <a:masterClrMapping/>
  </p:clrMapOvr>
  <p:transition/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597" indent="0">
              <a:buNone/>
              <a:defRPr sz="7499" b="1"/>
            </a:lvl2pPr>
            <a:lvl3pPr marL="3363221" indent="0">
              <a:buNone/>
              <a:defRPr sz="6914" b="1"/>
            </a:lvl3pPr>
            <a:lvl4pPr marL="5044820" indent="0">
              <a:buNone/>
              <a:defRPr sz="6082" b="1"/>
            </a:lvl4pPr>
            <a:lvl5pPr marL="6726429" indent="0">
              <a:buNone/>
              <a:defRPr sz="6082" b="1"/>
            </a:lvl5pPr>
            <a:lvl6pPr marL="8408023" indent="0">
              <a:buNone/>
              <a:defRPr sz="6082" b="1"/>
            </a:lvl6pPr>
            <a:lvl7pPr marL="10089653" indent="0">
              <a:buNone/>
              <a:defRPr sz="6082" b="1"/>
            </a:lvl7pPr>
            <a:lvl8pPr marL="11771245" indent="0">
              <a:buNone/>
              <a:defRPr sz="6082" b="1"/>
            </a:lvl8pPr>
            <a:lvl9pPr marL="134528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0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597" indent="0">
              <a:buNone/>
              <a:defRPr sz="7499" b="1"/>
            </a:lvl2pPr>
            <a:lvl3pPr marL="3363221" indent="0">
              <a:buNone/>
              <a:defRPr sz="6914" b="1"/>
            </a:lvl3pPr>
            <a:lvl4pPr marL="5044820" indent="0">
              <a:buNone/>
              <a:defRPr sz="6082" b="1"/>
            </a:lvl4pPr>
            <a:lvl5pPr marL="6726429" indent="0">
              <a:buNone/>
              <a:defRPr sz="6082" b="1"/>
            </a:lvl5pPr>
            <a:lvl6pPr marL="8408023" indent="0">
              <a:buNone/>
              <a:defRPr sz="6082" b="1"/>
            </a:lvl6pPr>
            <a:lvl7pPr marL="10089653" indent="0">
              <a:buNone/>
              <a:defRPr sz="6082" b="1"/>
            </a:lvl7pPr>
            <a:lvl8pPr marL="11771245" indent="0">
              <a:buNone/>
              <a:defRPr sz="6082" b="1"/>
            </a:lvl8pPr>
            <a:lvl9pPr marL="134528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0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3741"/>
      </p:ext>
    </p:extLst>
  </p:cSld>
  <p:clrMapOvr>
    <a:masterClrMapping/>
  </p:clrMapOvr>
  <p:transition/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70967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1110" indent="0">
              <a:buNone/>
              <a:defRPr sz="9413"/>
            </a:lvl2pPr>
            <a:lvl3pPr marL="3102199" indent="0">
              <a:buNone/>
              <a:defRPr sz="8332"/>
            </a:lvl3pPr>
            <a:lvl4pPr marL="4653305" indent="0">
              <a:buNone/>
              <a:defRPr sz="6914"/>
            </a:lvl4pPr>
            <a:lvl5pPr marL="6204409" indent="0">
              <a:buNone/>
              <a:defRPr sz="6914"/>
            </a:lvl5pPr>
            <a:lvl6pPr marL="7755507" indent="0">
              <a:buNone/>
              <a:defRPr sz="6914"/>
            </a:lvl6pPr>
            <a:lvl7pPr marL="9306602" indent="0">
              <a:buNone/>
              <a:defRPr sz="6914"/>
            </a:lvl7pPr>
            <a:lvl8pPr marL="10857711" indent="0">
              <a:buNone/>
              <a:defRPr sz="6914"/>
            </a:lvl8pPr>
            <a:lvl9pPr marL="1240880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1110" indent="0">
              <a:buNone/>
              <a:defRPr sz="4164"/>
            </a:lvl2pPr>
            <a:lvl3pPr marL="3102199" indent="0">
              <a:buNone/>
              <a:defRPr sz="3333"/>
            </a:lvl3pPr>
            <a:lvl4pPr marL="4653305" indent="0">
              <a:buNone/>
              <a:defRPr sz="3166"/>
            </a:lvl4pPr>
            <a:lvl5pPr marL="6204409" indent="0">
              <a:buNone/>
              <a:defRPr sz="3166"/>
            </a:lvl5pPr>
            <a:lvl6pPr marL="7755507" indent="0">
              <a:buNone/>
              <a:defRPr sz="3166"/>
            </a:lvl6pPr>
            <a:lvl7pPr marL="9306602" indent="0">
              <a:buNone/>
              <a:defRPr sz="3166"/>
            </a:lvl7pPr>
            <a:lvl8pPr marL="10857711" indent="0">
              <a:buNone/>
              <a:defRPr sz="3166"/>
            </a:lvl8pPr>
            <a:lvl9pPr marL="1240880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85590"/>
      </p:ext>
    </p:extLst>
  </p:cSld>
  <p:clrMapOvr>
    <a:masterClrMapping/>
  </p:clrMapOvr>
  <p:transition/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3137"/>
      </p:ext>
    </p:extLst>
  </p:cSld>
  <p:clrMapOvr>
    <a:masterClrMapping/>
  </p:clrMapOvr>
  <p:transition/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15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1597" indent="0">
              <a:buNone/>
              <a:defRPr sz="4583"/>
            </a:lvl2pPr>
            <a:lvl3pPr marL="3363221" indent="0">
              <a:buNone/>
              <a:defRPr sz="3747"/>
            </a:lvl3pPr>
            <a:lvl4pPr marL="5044820" indent="0">
              <a:buNone/>
              <a:defRPr sz="3333"/>
            </a:lvl4pPr>
            <a:lvl5pPr marL="6726429" indent="0">
              <a:buNone/>
              <a:defRPr sz="3333"/>
            </a:lvl5pPr>
            <a:lvl6pPr marL="8408023" indent="0">
              <a:buNone/>
              <a:defRPr sz="3333"/>
            </a:lvl6pPr>
            <a:lvl7pPr marL="10089653" indent="0">
              <a:buNone/>
              <a:defRPr sz="3333"/>
            </a:lvl7pPr>
            <a:lvl8pPr marL="11771245" indent="0">
              <a:buNone/>
              <a:defRPr sz="3333"/>
            </a:lvl8pPr>
            <a:lvl9pPr marL="134528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5483"/>
      </p:ext>
    </p:extLst>
  </p:cSld>
  <p:clrMapOvr>
    <a:masterClrMapping/>
  </p:clrMapOvr>
  <p:transition/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1597" indent="0">
              <a:buNone/>
              <a:defRPr sz="10415"/>
            </a:lvl2pPr>
            <a:lvl3pPr marL="3363221" indent="0">
              <a:buNone/>
              <a:defRPr sz="8997"/>
            </a:lvl3pPr>
            <a:lvl4pPr marL="5044820" indent="0">
              <a:buNone/>
              <a:defRPr sz="7499"/>
            </a:lvl4pPr>
            <a:lvl5pPr marL="6726429" indent="0">
              <a:buNone/>
              <a:defRPr sz="7499"/>
            </a:lvl5pPr>
            <a:lvl6pPr marL="8408023" indent="0">
              <a:buNone/>
              <a:defRPr sz="7499"/>
            </a:lvl6pPr>
            <a:lvl7pPr marL="10089653" indent="0">
              <a:buNone/>
              <a:defRPr sz="7499"/>
            </a:lvl7pPr>
            <a:lvl8pPr marL="11771245" indent="0">
              <a:buNone/>
              <a:defRPr sz="7499"/>
            </a:lvl8pPr>
            <a:lvl9pPr marL="1345285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1597" indent="0">
              <a:buNone/>
              <a:defRPr sz="4583"/>
            </a:lvl2pPr>
            <a:lvl3pPr marL="3363221" indent="0">
              <a:buNone/>
              <a:defRPr sz="3747"/>
            </a:lvl3pPr>
            <a:lvl4pPr marL="5044820" indent="0">
              <a:buNone/>
              <a:defRPr sz="3333"/>
            </a:lvl4pPr>
            <a:lvl5pPr marL="6726429" indent="0">
              <a:buNone/>
              <a:defRPr sz="3333"/>
            </a:lvl5pPr>
            <a:lvl6pPr marL="8408023" indent="0">
              <a:buNone/>
              <a:defRPr sz="3333"/>
            </a:lvl6pPr>
            <a:lvl7pPr marL="10089653" indent="0">
              <a:buNone/>
              <a:defRPr sz="3333"/>
            </a:lvl7pPr>
            <a:lvl8pPr marL="11771245" indent="0">
              <a:buNone/>
              <a:defRPr sz="3333"/>
            </a:lvl8pPr>
            <a:lvl9pPr marL="134528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81947"/>
      </p:ext>
    </p:extLst>
  </p:cSld>
  <p:clrMapOvr>
    <a:masterClrMapping/>
  </p:clrMapOvr>
  <p:transition/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0326"/>
      </p:ext>
    </p:extLst>
  </p:cSld>
  <p:clrMapOvr>
    <a:masterClrMapping/>
  </p:clrMapOvr>
  <p:transition/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1340"/>
      </p:ext>
    </p:extLst>
  </p:cSld>
  <p:clrMapOvr>
    <a:masterClrMapping/>
  </p:clrMapOvr>
  <p:transition/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260" tIns="168230" rIns="336260" bIns="16823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2916"/>
      </p:ext>
    </p:extLst>
  </p:cSld>
  <p:clrMapOvr>
    <a:masterClrMapping/>
  </p:clrMapOvr>
  <p:transition/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92410"/>
      </p:ext>
    </p:extLst>
  </p:cSld>
  <p:clrMapOvr>
    <a:masterClrMapping/>
  </p:clrMapOvr>
  <p:transition/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4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65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1135" indent="0">
              <a:buNone/>
              <a:defRPr sz="6914"/>
            </a:lvl2pPr>
            <a:lvl3pPr marL="3362294" indent="0">
              <a:buNone/>
              <a:defRPr sz="6082"/>
            </a:lvl3pPr>
            <a:lvl4pPr marL="5043435" indent="0">
              <a:buNone/>
              <a:defRPr sz="5249"/>
            </a:lvl4pPr>
            <a:lvl5pPr marL="6724578" indent="0">
              <a:buNone/>
              <a:defRPr sz="5249"/>
            </a:lvl5pPr>
            <a:lvl6pPr marL="8405709" indent="0">
              <a:buNone/>
              <a:defRPr sz="5249"/>
            </a:lvl6pPr>
            <a:lvl7pPr marL="10086879" indent="0">
              <a:buNone/>
              <a:defRPr sz="5249"/>
            </a:lvl7pPr>
            <a:lvl8pPr marL="11768009" indent="0">
              <a:buNone/>
              <a:defRPr sz="5249"/>
            </a:lvl8pPr>
            <a:lvl9pPr marL="1344915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00764"/>
      </p:ext>
    </p:extLst>
  </p:cSld>
  <p:clrMapOvr>
    <a:masterClrMapping/>
  </p:clrMapOvr>
  <p:transition/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90224"/>
      </p:ext>
    </p:extLst>
  </p:cSld>
  <p:clrMapOvr>
    <a:masterClrMapping/>
  </p:clrMapOvr>
  <p:transition/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135" indent="0">
              <a:buNone/>
              <a:defRPr sz="7499" b="1"/>
            </a:lvl2pPr>
            <a:lvl3pPr marL="3362294" indent="0">
              <a:buNone/>
              <a:defRPr sz="6914" b="1"/>
            </a:lvl3pPr>
            <a:lvl4pPr marL="5043435" indent="0">
              <a:buNone/>
              <a:defRPr sz="6082" b="1"/>
            </a:lvl4pPr>
            <a:lvl5pPr marL="6724578" indent="0">
              <a:buNone/>
              <a:defRPr sz="6082" b="1"/>
            </a:lvl5pPr>
            <a:lvl6pPr marL="8405709" indent="0">
              <a:buNone/>
              <a:defRPr sz="6082" b="1"/>
            </a:lvl6pPr>
            <a:lvl7pPr marL="10086879" indent="0">
              <a:buNone/>
              <a:defRPr sz="6082" b="1"/>
            </a:lvl7pPr>
            <a:lvl8pPr marL="11768009" indent="0">
              <a:buNone/>
              <a:defRPr sz="6082" b="1"/>
            </a:lvl8pPr>
            <a:lvl9pPr marL="134491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0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135" indent="0">
              <a:buNone/>
              <a:defRPr sz="7499" b="1"/>
            </a:lvl2pPr>
            <a:lvl3pPr marL="3362294" indent="0">
              <a:buNone/>
              <a:defRPr sz="6914" b="1"/>
            </a:lvl3pPr>
            <a:lvl4pPr marL="5043435" indent="0">
              <a:buNone/>
              <a:defRPr sz="6082" b="1"/>
            </a:lvl4pPr>
            <a:lvl5pPr marL="6724578" indent="0">
              <a:buNone/>
              <a:defRPr sz="6082" b="1"/>
            </a:lvl5pPr>
            <a:lvl6pPr marL="8405709" indent="0">
              <a:buNone/>
              <a:defRPr sz="6082" b="1"/>
            </a:lvl6pPr>
            <a:lvl7pPr marL="10086879" indent="0">
              <a:buNone/>
              <a:defRPr sz="6082" b="1"/>
            </a:lvl7pPr>
            <a:lvl8pPr marL="11768009" indent="0">
              <a:buNone/>
              <a:defRPr sz="6082" b="1"/>
            </a:lvl8pPr>
            <a:lvl9pPr marL="134491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0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49313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29447"/>
      </p:ext>
    </p:extLst>
  </p:cSld>
  <p:clrMapOvr>
    <a:masterClrMapping/>
  </p:clrMapOvr>
  <p:transition/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1534"/>
      </p:ext>
    </p:extLst>
  </p:cSld>
  <p:clrMapOvr>
    <a:masterClrMapping/>
  </p:clrMapOvr>
  <p:transition/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06909"/>
      </p:ext>
    </p:extLst>
  </p:cSld>
  <p:clrMapOvr>
    <a:masterClrMapping/>
  </p:clrMapOvr>
  <p:transition/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3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1135" indent="0">
              <a:buNone/>
              <a:defRPr sz="4583"/>
            </a:lvl2pPr>
            <a:lvl3pPr marL="3362294" indent="0">
              <a:buNone/>
              <a:defRPr sz="3747"/>
            </a:lvl3pPr>
            <a:lvl4pPr marL="5043435" indent="0">
              <a:buNone/>
              <a:defRPr sz="3333"/>
            </a:lvl4pPr>
            <a:lvl5pPr marL="6724578" indent="0">
              <a:buNone/>
              <a:defRPr sz="3333"/>
            </a:lvl5pPr>
            <a:lvl6pPr marL="8405709" indent="0">
              <a:buNone/>
              <a:defRPr sz="3333"/>
            </a:lvl6pPr>
            <a:lvl7pPr marL="10086879" indent="0">
              <a:buNone/>
              <a:defRPr sz="3333"/>
            </a:lvl7pPr>
            <a:lvl8pPr marL="11768009" indent="0">
              <a:buNone/>
              <a:defRPr sz="3333"/>
            </a:lvl8pPr>
            <a:lvl9pPr marL="134491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41667"/>
      </p:ext>
    </p:extLst>
  </p:cSld>
  <p:clrMapOvr>
    <a:masterClrMapping/>
  </p:clrMapOvr>
  <p:transition/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1135" indent="0">
              <a:buNone/>
              <a:defRPr sz="10415"/>
            </a:lvl2pPr>
            <a:lvl3pPr marL="3362294" indent="0">
              <a:buNone/>
              <a:defRPr sz="8997"/>
            </a:lvl3pPr>
            <a:lvl4pPr marL="5043435" indent="0">
              <a:buNone/>
              <a:defRPr sz="7499"/>
            </a:lvl4pPr>
            <a:lvl5pPr marL="6724578" indent="0">
              <a:buNone/>
              <a:defRPr sz="7499"/>
            </a:lvl5pPr>
            <a:lvl6pPr marL="8405709" indent="0">
              <a:buNone/>
              <a:defRPr sz="7499"/>
            </a:lvl6pPr>
            <a:lvl7pPr marL="10086879" indent="0">
              <a:buNone/>
              <a:defRPr sz="7499"/>
            </a:lvl7pPr>
            <a:lvl8pPr marL="11768009" indent="0">
              <a:buNone/>
              <a:defRPr sz="7499"/>
            </a:lvl8pPr>
            <a:lvl9pPr marL="1344915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1135" indent="0">
              <a:buNone/>
              <a:defRPr sz="4583"/>
            </a:lvl2pPr>
            <a:lvl3pPr marL="3362294" indent="0">
              <a:buNone/>
              <a:defRPr sz="3747"/>
            </a:lvl3pPr>
            <a:lvl4pPr marL="5043435" indent="0">
              <a:buNone/>
              <a:defRPr sz="3333"/>
            </a:lvl4pPr>
            <a:lvl5pPr marL="6724578" indent="0">
              <a:buNone/>
              <a:defRPr sz="3333"/>
            </a:lvl5pPr>
            <a:lvl6pPr marL="8405709" indent="0">
              <a:buNone/>
              <a:defRPr sz="3333"/>
            </a:lvl6pPr>
            <a:lvl7pPr marL="10086879" indent="0">
              <a:buNone/>
              <a:defRPr sz="3333"/>
            </a:lvl7pPr>
            <a:lvl8pPr marL="11768009" indent="0">
              <a:buNone/>
              <a:defRPr sz="3333"/>
            </a:lvl8pPr>
            <a:lvl9pPr marL="134491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5089"/>
      </p:ext>
    </p:extLst>
  </p:cSld>
  <p:clrMapOvr>
    <a:masterClrMapping/>
  </p:clrMapOvr>
  <p:transition/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03516"/>
      </p:ext>
    </p:extLst>
  </p:cSld>
  <p:clrMapOvr>
    <a:masterClrMapping/>
  </p:clrMapOvr>
  <p:transition/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96200"/>
      </p:ext>
    </p:extLst>
  </p:cSld>
  <p:clrMapOvr>
    <a:masterClrMapping/>
  </p:clrMapOvr>
  <p:transition/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166" tIns="168186" rIns="336166" bIns="1681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06335"/>
      </p:ext>
    </p:extLst>
  </p:cSld>
  <p:clrMapOvr>
    <a:masterClrMapping/>
  </p:clrMapOvr>
  <p:transition/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32026"/>
      </p:ext>
    </p:extLst>
  </p:cSld>
  <p:clrMapOvr>
    <a:masterClrMapping/>
  </p:clrMapOvr>
  <p:transition/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6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7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0675" indent="0">
              <a:buNone/>
              <a:defRPr sz="6914"/>
            </a:lvl2pPr>
            <a:lvl3pPr marL="3361370" indent="0">
              <a:buNone/>
              <a:defRPr sz="6082"/>
            </a:lvl3pPr>
            <a:lvl4pPr marL="5042048" indent="0">
              <a:buNone/>
              <a:defRPr sz="5249"/>
            </a:lvl4pPr>
            <a:lvl5pPr marL="6722731" indent="0">
              <a:buNone/>
              <a:defRPr sz="5249"/>
            </a:lvl5pPr>
            <a:lvl6pPr marL="8403397" indent="0">
              <a:buNone/>
              <a:defRPr sz="5249"/>
            </a:lvl6pPr>
            <a:lvl7pPr marL="10084107" indent="0">
              <a:buNone/>
              <a:defRPr sz="5249"/>
            </a:lvl7pPr>
            <a:lvl8pPr marL="11764773" indent="0">
              <a:buNone/>
              <a:defRPr sz="5249"/>
            </a:lvl8pPr>
            <a:lvl9pPr marL="1344545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46702"/>
      </p:ext>
    </p:extLst>
  </p:cSld>
  <p:clrMapOvr>
    <a:masterClrMapping/>
  </p:clrMapOvr>
  <p:transition/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999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60960"/>
      </p:ext>
    </p:extLst>
  </p:cSld>
  <p:clrMapOvr>
    <a:masterClrMapping/>
  </p:clrMapOvr>
  <p:transition/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675" indent="0">
              <a:buNone/>
              <a:defRPr sz="7499" b="1"/>
            </a:lvl2pPr>
            <a:lvl3pPr marL="3361370" indent="0">
              <a:buNone/>
              <a:defRPr sz="6914" b="1"/>
            </a:lvl3pPr>
            <a:lvl4pPr marL="5042048" indent="0">
              <a:buNone/>
              <a:defRPr sz="6082" b="1"/>
            </a:lvl4pPr>
            <a:lvl5pPr marL="6722731" indent="0">
              <a:buNone/>
              <a:defRPr sz="6082" b="1"/>
            </a:lvl5pPr>
            <a:lvl6pPr marL="8403397" indent="0">
              <a:buNone/>
              <a:defRPr sz="6082" b="1"/>
            </a:lvl6pPr>
            <a:lvl7pPr marL="10084107" indent="0">
              <a:buNone/>
              <a:defRPr sz="6082" b="1"/>
            </a:lvl7pPr>
            <a:lvl8pPr marL="11764773" indent="0">
              <a:buNone/>
              <a:defRPr sz="6082" b="1"/>
            </a:lvl8pPr>
            <a:lvl9pPr marL="1344545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1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675" indent="0">
              <a:buNone/>
              <a:defRPr sz="7499" b="1"/>
            </a:lvl2pPr>
            <a:lvl3pPr marL="3361370" indent="0">
              <a:buNone/>
              <a:defRPr sz="6914" b="1"/>
            </a:lvl3pPr>
            <a:lvl4pPr marL="5042048" indent="0">
              <a:buNone/>
              <a:defRPr sz="6082" b="1"/>
            </a:lvl4pPr>
            <a:lvl5pPr marL="6722731" indent="0">
              <a:buNone/>
              <a:defRPr sz="6082" b="1"/>
            </a:lvl5pPr>
            <a:lvl6pPr marL="8403397" indent="0">
              <a:buNone/>
              <a:defRPr sz="6082" b="1"/>
            </a:lvl6pPr>
            <a:lvl7pPr marL="10084107" indent="0">
              <a:buNone/>
              <a:defRPr sz="6082" b="1"/>
            </a:lvl7pPr>
            <a:lvl8pPr marL="11764773" indent="0">
              <a:buNone/>
              <a:defRPr sz="6082" b="1"/>
            </a:lvl8pPr>
            <a:lvl9pPr marL="1344545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1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2947"/>
      </p:ext>
    </p:extLst>
  </p:cSld>
  <p:clrMapOvr>
    <a:masterClrMapping/>
  </p:clrMapOvr>
  <p:transition/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52224"/>
      </p:ext>
    </p:extLst>
  </p:cSld>
  <p:clrMapOvr>
    <a:masterClrMapping/>
  </p:clrMapOvr>
  <p:transition/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94593"/>
      </p:ext>
    </p:extLst>
  </p:cSld>
  <p:clrMapOvr>
    <a:masterClrMapping/>
  </p:clrMapOvr>
  <p:transition/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3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0675" indent="0">
              <a:buNone/>
              <a:defRPr sz="4583"/>
            </a:lvl2pPr>
            <a:lvl3pPr marL="3361370" indent="0">
              <a:buNone/>
              <a:defRPr sz="3747"/>
            </a:lvl3pPr>
            <a:lvl4pPr marL="5042048" indent="0">
              <a:buNone/>
              <a:defRPr sz="3333"/>
            </a:lvl4pPr>
            <a:lvl5pPr marL="6722731" indent="0">
              <a:buNone/>
              <a:defRPr sz="3333"/>
            </a:lvl5pPr>
            <a:lvl6pPr marL="8403397" indent="0">
              <a:buNone/>
              <a:defRPr sz="3333"/>
            </a:lvl6pPr>
            <a:lvl7pPr marL="10084107" indent="0">
              <a:buNone/>
              <a:defRPr sz="3333"/>
            </a:lvl7pPr>
            <a:lvl8pPr marL="11764773" indent="0">
              <a:buNone/>
              <a:defRPr sz="3333"/>
            </a:lvl8pPr>
            <a:lvl9pPr marL="1344545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91363"/>
      </p:ext>
    </p:extLst>
  </p:cSld>
  <p:clrMapOvr>
    <a:masterClrMapping/>
  </p:clrMapOvr>
  <p:transition/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0675" indent="0">
              <a:buNone/>
              <a:defRPr sz="10415"/>
            </a:lvl2pPr>
            <a:lvl3pPr marL="3361370" indent="0">
              <a:buNone/>
              <a:defRPr sz="8997"/>
            </a:lvl3pPr>
            <a:lvl4pPr marL="5042048" indent="0">
              <a:buNone/>
              <a:defRPr sz="7499"/>
            </a:lvl4pPr>
            <a:lvl5pPr marL="6722731" indent="0">
              <a:buNone/>
              <a:defRPr sz="7499"/>
            </a:lvl5pPr>
            <a:lvl6pPr marL="8403397" indent="0">
              <a:buNone/>
              <a:defRPr sz="7499"/>
            </a:lvl6pPr>
            <a:lvl7pPr marL="10084107" indent="0">
              <a:buNone/>
              <a:defRPr sz="7499"/>
            </a:lvl7pPr>
            <a:lvl8pPr marL="11764773" indent="0">
              <a:buNone/>
              <a:defRPr sz="7499"/>
            </a:lvl8pPr>
            <a:lvl9pPr marL="1344545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0675" indent="0">
              <a:buNone/>
              <a:defRPr sz="4583"/>
            </a:lvl2pPr>
            <a:lvl3pPr marL="3361370" indent="0">
              <a:buNone/>
              <a:defRPr sz="3747"/>
            </a:lvl3pPr>
            <a:lvl4pPr marL="5042048" indent="0">
              <a:buNone/>
              <a:defRPr sz="3333"/>
            </a:lvl4pPr>
            <a:lvl5pPr marL="6722731" indent="0">
              <a:buNone/>
              <a:defRPr sz="3333"/>
            </a:lvl5pPr>
            <a:lvl6pPr marL="8403397" indent="0">
              <a:buNone/>
              <a:defRPr sz="3333"/>
            </a:lvl6pPr>
            <a:lvl7pPr marL="10084107" indent="0">
              <a:buNone/>
              <a:defRPr sz="3333"/>
            </a:lvl7pPr>
            <a:lvl8pPr marL="11764773" indent="0">
              <a:buNone/>
              <a:defRPr sz="3333"/>
            </a:lvl8pPr>
            <a:lvl9pPr marL="1344545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5981"/>
      </p:ext>
    </p:extLst>
  </p:cSld>
  <p:clrMapOvr>
    <a:masterClrMapping/>
  </p:clrMapOvr>
  <p:transition/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5265"/>
      </p:ext>
    </p:extLst>
  </p:cSld>
  <p:clrMapOvr>
    <a:masterClrMapping/>
  </p:clrMapOvr>
  <p:transition/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6272"/>
      </p:ext>
    </p:extLst>
  </p:cSld>
  <p:clrMapOvr>
    <a:masterClrMapping/>
  </p:clrMapOvr>
  <p:transition/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072" tIns="168140" rIns="336072" bIns="16814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38069"/>
      </p:ext>
    </p:extLst>
  </p:cSld>
  <p:clrMapOvr>
    <a:masterClrMapping/>
  </p:clrMapOvr>
  <p:transition/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8406"/>
      </p:ext>
    </p:extLst>
  </p:cSld>
  <p:clrMapOvr>
    <a:masterClrMapping/>
  </p:clrMapOvr>
  <p:transition/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6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7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0214" indent="0">
              <a:buNone/>
              <a:defRPr sz="6914"/>
            </a:lvl2pPr>
            <a:lvl3pPr marL="3360444" indent="0">
              <a:buNone/>
              <a:defRPr sz="6082"/>
            </a:lvl3pPr>
            <a:lvl4pPr marL="5040661" indent="0">
              <a:buNone/>
              <a:defRPr sz="5249"/>
            </a:lvl4pPr>
            <a:lvl5pPr marL="6720882" indent="0">
              <a:buNone/>
              <a:defRPr sz="5249"/>
            </a:lvl5pPr>
            <a:lvl6pPr marL="8401085" indent="0">
              <a:buNone/>
              <a:defRPr sz="5249"/>
            </a:lvl6pPr>
            <a:lvl7pPr marL="10081334" indent="0">
              <a:buNone/>
              <a:defRPr sz="5249"/>
            </a:lvl7pPr>
            <a:lvl8pPr marL="11761539" indent="0">
              <a:buNone/>
              <a:defRPr sz="5249"/>
            </a:lvl8pPr>
            <a:lvl9pPr marL="1344175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30573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213" tIns="155082" rIns="310213" bIns="15508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94809"/>
      </p:ext>
    </p:extLst>
  </p:cSld>
  <p:clrMapOvr>
    <a:masterClrMapping/>
  </p:clrMapOvr>
  <p:transition/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966"/>
      </p:ext>
    </p:extLst>
  </p:cSld>
  <p:clrMapOvr>
    <a:masterClrMapping/>
  </p:clrMapOvr>
  <p:transition/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214" indent="0">
              <a:buNone/>
              <a:defRPr sz="7499" b="1"/>
            </a:lvl2pPr>
            <a:lvl3pPr marL="3360444" indent="0">
              <a:buNone/>
              <a:defRPr sz="6914" b="1"/>
            </a:lvl3pPr>
            <a:lvl4pPr marL="5040661" indent="0">
              <a:buNone/>
              <a:defRPr sz="6082" b="1"/>
            </a:lvl4pPr>
            <a:lvl5pPr marL="6720882" indent="0">
              <a:buNone/>
              <a:defRPr sz="6082" b="1"/>
            </a:lvl5pPr>
            <a:lvl6pPr marL="8401085" indent="0">
              <a:buNone/>
              <a:defRPr sz="6082" b="1"/>
            </a:lvl6pPr>
            <a:lvl7pPr marL="10081334" indent="0">
              <a:buNone/>
              <a:defRPr sz="6082" b="1"/>
            </a:lvl7pPr>
            <a:lvl8pPr marL="11761539" indent="0">
              <a:buNone/>
              <a:defRPr sz="6082" b="1"/>
            </a:lvl8pPr>
            <a:lvl9pPr marL="134417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2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214" indent="0">
              <a:buNone/>
              <a:defRPr sz="7499" b="1"/>
            </a:lvl2pPr>
            <a:lvl3pPr marL="3360444" indent="0">
              <a:buNone/>
              <a:defRPr sz="6914" b="1"/>
            </a:lvl3pPr>
            <a:lvl4pPr marL="5040661" indent="0">
              <a:buNone/>
              <a:defRPr sz="6082" b="1"/>
            </a:lvl4pPr>
            <a:lvl5pPr marL="6720882" indent="0">
              <a:buNone/>
              <a:defRPr sz="6082" b="1"/>
            </a:lvl5pPr>
            <a:lvl6pPr marL="8401085" indent="0">
              <a:buNone/>
              <a:defRPr sz="6082" b="1"/>
            </a:lvl6pPr>
            <a:lvl7pPr marL="10081334" indent="0">
              <a:buNone/>
              <a:defRPr sz="6082" b="1"/>
            </a:lvl7pPr>
            <a:lvl8pPr marL="11761539" indent="0">
              <a:buNone/>
              <a:defRPr sz="6082" b="1"/>
            </a:lvl8pPr>
            <a:lvl9pPr marL="134417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2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7570"/>
      </p:ext>
    </p:extLst>
  </p:cSld>
  <p:clrMapOvr>
    <a:masterClrMapping/>
  </p:clrMapOvr>
  <p:transition/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7600"/>
      </p:ext>
    </p:extLst>
  </p:cSld>
  <p:clrMapOvr>
    <a:masterClrMapping/>
  </p:clrMapOvr>
  <p:transition/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89231"/>
      </p:ext>
    </p:extLst>
  </p:cSld>
  <p:clrMapOvr>
    <a:masterClrMapping/>
  </p:clrMapOvr>
  <p:transition/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52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0214" indent="0">
              <a:buNone/>
              <a:defRPr sz="4583"/>
            </a:lvl2pPr>
            <a:lvl3pPr marL="3360444" indent="0">
              <a:buNone/>
              <a:defRPr sz="3747"/>
            </a:lvl3pPr>
            <a:lvl4pPr marL="5040661" indent="0">
              <a:buNone/>
              <a:defRPr sz="3333"/>
            </a:lvl4pPr>
            <a:lvl5pPr marL="6720882" indent="0">
              <a:buNone/>
              <a:defRPr sz="3333"/>
            </a:lvl5pPr>
            <a:lvl6pPr marL="8401085" indent="0">
              <a:buNone/>
              <a:defRPr sz="3333"/>
            </a:lvl6pPr>
            <a:lvl7pPr marL="10081334" indent="0">
              <a:buNone/>
              <a:defRPr sz="3333"/>
            </a:lvl7pPr>
            <a:lvl8pPr marL="11761539" indent="0">
              <a:buNone/>
              <a:defRPr sz="3333"/>
            </a:lvl8pPr>
            <a:lvl9pPr marL="134417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34229"/>
      </p:ext>
    </p:extLst>
  </p:cSld>
  <p:clrMapOvr>
    <a:masterClrMapping/>
  </p:clrMapOvr>
  <p:transition/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0214" indent="0">
              <a:buNone/>
              <a:defRPr sz="10415"/>
            </a:lvl2pPr>
            <a:lvl3pPr marL="3360444" indent="0">
              <a:buNone/>
              <a:defRPr sz="8997"/>
            </a:lvl3pPr>
            <a:lvl4pPr marL="5040661" indent="0">
              <a:buNone/>
              <a:defRPr sz="7499"/>
            </a:lvl4pPr>
            <a:lvl5pPr marL="6720882" indent="0">
              <a:buNone/>
              <a:defRPr sz="7499"/>
            </a:lvl5pPr>
            <a:lvl6pPr marL="8401085" indent="0">
              <a:buNone/>
              <a:defRPr sz="7499"/>
            </a:lvl6pPr>
            <a:lvl7pPr marL="10081334" indent="0">
              <a:buNone/>
              <a:defRPr sz="7499"/>
            </a:lvl7pPr>
            <a:lvl8pPr marL="11761539" indent="0">
              <a:buNone/>
              <a:defRPr sz="7499"/>
            </a:lvl8pPr>
            <a:lvl9pPr marL="1344175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0214" indent="0">
              <a:buNone/>
              <a:defRPr sz="4583"/>
            </a:lvl2pPr>
            <a:lvl3pPr marL="3360444" indent="0">
              <a:buNone/>
              <a:defRPr sz="3747"/>
            </a:lvl3pPr>
            <a:lvl4pPr marL="5040661" indent="0">
              <a:buNone/>
              <a:defRPr sz="3333"/>
            </a:lvl4pPr>
            <a:lvl5pPr marL="6720882" indent="0">
              <a:buNone/>
              <a:defRPr sz="3333"/>
            </a:lvl5pPr>
            <a:lvl6pPr marL="8401085" indent="0">
              <a:buNone/>
              <a:defRPr sz="3333"/>
            </a:lvl6pPr>
            <a:lvl7pPr marL="10081334" indent="0">
              <a:buNone/>
              <a:defRPr sz="3333"/>
            </a:lvl7pPr>
            <a:lvl8pPr marL="11761539" indent="0">
              <a:buNone/>
              <a:defRPr sz="3333"/>
            </a:lvl8pPr>
            <a:lvl9pPr marL="134417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70295"/>
      </p:ext>
    </p:extLst>
  </p:cSld>
  <p:clrMapOvr>
    <a:masterClrMapping/>
  </p:clrMapOvr>
  <p:transition/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36104"/>
      </p:ext>
    </p:extLst>
  </p:cSld>
  <p:clrMapOvr>
    <a:masterClrMapping/>
  </p:clrMapOvr>
  <p:transition/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22092"/>
      </p:ext>
    </p:extLst>
  </p:cSld>
  <p:clrMapOvr>
    <a:masterClrMapping/>
  </p:clrMapOvr>
  <p:transition/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5979" tIns="168097" rIns="335979" bIns="1680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5979" tIns="168097" rIns="335979" bIns="1680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5979" tIns="168097" rIns="335979" bIns="1680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228" tIns="201743" rIns="403228" bIns="20174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90218"/>
      </p:ext>
    </p:extLst>
  </p:cSld>
  <p:clrMapOvr>
    <a:masterClrMapping/>
  </p:clrMapOvr>
  <p:transition/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54512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70571"/>
      </p:ext>
    </p:extLst>
  </p:cSld>
  <p:clrMapOvr>
    <a:masterClrMapping/>
  </p:clrMapOvr>
  <p:transition/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7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8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79755" indent="0">
              <a:buNone/>
              <a:defRPr sz="6914"/>
            </a:lvl2pPr>
            <a:lvl3pPr marL="3359519" indent="0">
              <a:buNone/>
              <a:defRPr sz="6082"/>
            </a:lvl3pPr>
            <a:lvl4pPr marL="5039271" indent="0">
              <a:buNone/>
              <a:defRPr sz="5249"/>
            </a:lvl4pPr>
            <a:lvl5pPr marL="6719035" indent="0">
              <a:buNone/>
              <a:defRPr sz="5249"/>
            </a:lvl5pPr>
            <a:lvl6pPr marL="8398775" indent="0">
              <a:buNone/>
              <a:defRPr sz="5249"/>
            </a:lvl6pPr>
            <a:lvl7pPr marL="10078559" indent="0">
              <a:buNone/>
              <a:defRPr sz="5249"/>
            </a:lvl7pPr>
            <a:lvl8pPr marL="11758302" indent="0">
              <a:buNone/>
              <a:defRPr sz="5249"/>
            </a:lvl8pPr>
            <a:lvl9pPr marL="13438060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43585"/>
      </p:ext>
    </p:extLst>
  </p:cSld>
  <p:clrMapOvr>
    <a:masterClrMapping/>
  </p:clrMapOvr>
  <p:transition/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58798"/>
      </p:ext>
    </p:extLst>
  </p:cSld>
  <p:clrMapOvr>
    <a:masterClrMapping/>
  </p:clrMapOvr>
  <p:transition/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79755" indent="0">
              <a:buNone/>
              <a:defRPr sz="7499" b="1"/>
            </a:lvl2pPr>
            <a:lvl3pPr marL="3359519" indent="0">
              <a:buNone/>
              <a:defRPr sz="6914" b="1"/>
            </a:lvl3pPr>
            <a:lvl4pPr marL="5039271" indent="0">
              <a:buNone/>
              <a:defRPr sz="6082" b="1"/>
            </a:lvl4pPr>
            <a:lvl5pPr marL="6719035" indent="0">
              <a:buNone/>
              <a:defRPr sz="6082" b="1"/>
            </a:lvl5pPr>
            <a:lvl6pPr marL="8398775" indent="0">
              <a:buNone/>
              <a:defRPr sz="6082" b="1"/>
            </a:lvl6pPr>
            <a:lvl7pPr marL="10078559" indent="0">
              <a:buNone/>
              <a:defRPr sz="6082" b="1"/>
            </a:lvl7pPr>
            <a:lvl8pPr marL="11758302" indent="0">
              <a:buNone/>
              <a:defRPr sz="6082" b="1"/>
            </a:lvl8pPr>
            <a:lvl9pPr marL="1343806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2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79755" indent="0">
              <a:buNone/>
              <a:defRPr sz="7499" b="1"/>
            </a:lvl2pPr>
            <a:lvl3pPr marL="3359519" indent="0">
              <a:buNone/>
              <a:defRPr sz="6914" b="1"/>
            </a:lvl3pPr>
            <a:lvl4pPr marL="5039271" indent="0">
              <a:buNone/>
              <a:defRPr sz="6082" b="1"/>
            </a:lvl4pPr>
            <a:lvl5pPr marL="6719035" indent="0">
              <a:buNone/>
              <a:defRPr sz="6082" b="1"/>
            </a:lvl5pPr>
            <a:lvl6pPr marL="8398775" indent="0">
              <a:buNone/>
              <a:defRPr sz="6082" b="1"/>
            </a:lvl6pPr>
            <a:lvl7pPr marL="10078559" indent="0">
              <a:buNone/>
              <a:defRPr sz="6082" b="1"/>
            </a:lvl7pPr>
            <a:lvl8pPr marL="11758302" indent="0">
              <a:buNone/>
              <a:defRPr sz="6082" b="1"/>
            </a:lvl8pPr>
            <a:lvl9pPr marL="1343806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2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61593"/>
      </p:ext>
    </p:extLst>
  </p:cSld>
  <p:clrMapOvr>
    <a:masterClrMapping/>
  </p:clrMapOvr>
  <p:transition/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8028"/>
      </p:ext>
    </p:extLst>
  </p:cSld>
  <p:clrMapOvr>
    <a:masterClrMapping/>
  </p:clrMapOvr>
  <p:transition/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21912"/>
      </p:ext>
    </p:extLst>
  </p:cSld>
  <p:clrMapOvr>
    <a:masterClrMapping/>
  </p:clrMapOvr>
  <p:transition/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7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79755" indent="0">
              <a:buNone/>
              <a:defRPr sz="4583"/>
            </a:lvl2pPr>
            <a:lvl3pPr marL="3359519" indent="0">
              <a:buNone/>
              <a:defRPr sz="3747"/>
            </a:lvl3pPr>
            <a:lvl4pPr marL="5039271" indent="0">
              <a:buNone/>
              <a:defRPr sz="3333"/>
            </a:lvl4pPr>
            <a:lvl5pPr marL="6719035" indent="0">
              <a:buNone/>
              <a:defRPr sz="3333"/>
            </a:lvl5pPr>
            <a:lvl6pPr marL="8398775" indent="0">
              <a:buNone/>
              <a:defRPr sz="3333"/>
            </a:lvl6pPr>
            <a:lvl7pPr marL="10078559" indent="0">
              <a:buNone/>
              <a:defRPr sz="3333"/>
            </a:lvl7pPr>
            <a:lvl8pPr marL="11758302" indent="0">
              <a:buNone/>
              <a:defRPr sz="3333"/>
            </a:lvl8pPr>
            <a:lvl9pPr marL="1343806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52288"/>
      </p:ext>
    </p:extLst>
  </p:cSld>
  <p:clrMapOvr>
    <a:masterClrMapping/>
  </p:clrMapOvr>
  <p:transition/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79755" indent="0">
              <a:buNone/>
              <a:defRPr sz="10415"/>
            </a:lvl2pPr>
            <a:lvl3pPr marL="3359519" indent="0">
              <a:buNone/>
              <a:defRPr sz="8997"/>
            </a:lvl3pPr>
            <a:lvl4pPr marL="5039271" indent="0">
              <a:buNone/>
              <a:defRPr sz="7499"/>
            </a:lvl4pPr>
            <a:lvl5pPr marL="6719035" indent="0">
              <a:buNone/>
              <a:defRPr sz="7499"/>
            </a:lvl5pPr>
            <a:lvl6pPr marL="8398775" indent="0">
              <a:buNone/>
              <a:defRPr sz="7499"/>
            </a:lvl6pPr>
            <a:lvl7pPr marL="10078559" indent="0">
              <a:buNone/>
              <a:defRPr sz="7499"/>
            </a:lvl7pPr>
            <a:lvl8pPr marL="11758302" indent="0">
              <a:buNone/>
              <a:defRPr sz="7499"/>
            </a:lvl8pPr>
            <a:lvl9pPr marL="13438060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79755" indent="0">
              <a:buNone/>
              <a:defRPr sz="4583"/>
            </a:lvl2pPr>
            <a:lvl3pPr marL="3359519" indent="0">
              <a:buNone/>
              <a:defRPr sz="3747"/>
            </a:lvl3pPr>
            <a:lvl4pPr marL="5039271" indent="0">
              <a:buNone/>
              <a:defRPr sz="3333"/>
            </a:lvl4pPr>
            <a:lvl5pPr marL="6719035" indent="0">
              <a:buNone/>
              <a:defRPr sz="3333"/>
            </a:lvl5pPr>
            <a:lvl6pPr marL="8398775" indent="0">
              <a:buNone/>
              <a:defRPr sz="3333"/>
            </a:lvl6pPr>
            <a:lvl7pPr marL="10078559" indent="0">
              <a:buNone/>
              <a:defRPr sz="3333"/>
            </a:lvl7pPr>
            <a:lvl8pPr marL="11758302" indent="0">
              <a:buNone/>
              <a:defRPr sz="3333"/>
            </a:lvl8pPr>
            <a:lvl9pPr marL="1343806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32712"/>
      </p:ext>
    </p:extLst>
  </p:cSld>
  <p:clrMapOvr>
    <a:masterClrMapping/>
  </p:clrMapOvr>
  <p:transition/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13906"/>
      </p:ext>
    </p:extLst>
  </p:cSld>
  <p:clrMapOvr>
    <a:masterClrMapping/>
  </p:clrMapOvr>
  <p:transition/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4710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447" indent="0">
              <a:buNone/>
              <a:defRPr sz="6914" b="1"/>
            </a:lvl2pPr>
            <a:lvl3pPr marL="3110900" indent="0">
              <a:buNone/>
              <a:defRPr sz="6082" b="1"/>
            </a:lvl3pPr>
            <a:lvl4pPr marL="4666341" indent="0">
              <a:buNone/>
              <a:defRPr sz="5249" b="1"/>
            </a:lvl4pPr>
            <a:lvl5pPr marL="6221794" indent="0">
              <a:buNone/>
              <a:defRPr sz="5249" b="1"/>
            </a:lvl5pPr>
            <a:lvl6pPr marL="7777242" indent="0">
              <a:buNone/>
              <a:defRPr sz="5249" b="1"/>
            </a:lvl6pPr>
            <a:lvl7pPr marL="9332691" indent="0">
              <a:buNone/>
              <a:defRPr sz="5249" b="1"/>
            </a:lvl7pPr>
            <a:lvl8pPr marL="10888137" indent="0">
              <a:buNone/>
              <a:defRPr sz="5249" b="1"/>
            </a:lvl8pPr>
            <a:lvl9pPr marL="1244358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447" indent="0">
              <a:buNone/>
              <a:defRPr sz="6914" b="1"/>
            </a:lvl2pPr>
            <a:lvl3pPr marL="3110900" indent="0">
              <a:buNone/>
              <a:defRPr sz="6082" b="1"/>
            </a:lvl3pPr>
            <a:lvl4pPr marL="4666341" indent="0">
              <a:buNone/>
              <a:defRPr sz="5249" b="1"/>
            </a:lvl4pPr>
            <a:lvl5pPr marL="6221794" indent="0">
              <a:buNone/>
              <a:defRPr sz="5249" b="1"/>
            </a:lvl5pPr>
            <a:lvl6pPr marL="7777242" indent="0">
              <a:buNone/>
              <a:defRPr sz="5249" b="1"/>
            </a:lvl6pPr>
            <a:lvl7pPr marL="9332691" indent="0">
              <a:buNone/>
              <a:defRPr sz="5249" b="1"/>
            </a:lvl7pPr>
            <a:lvl8pPr marL="10888137" indent="0">
              <a:buNone/>
              <a:defRPr sz="5249" b="1"/>
            </a:lvl8pPr>
            <a:lvl9pPr marL="1244358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0358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7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746" indent="0">
              <a:buNone/>
              <a:defRPr sz="6082"/>
            </a:lvl2pPr>
            <a:lvl3pPr marL="3101475" indent="0">
              <a:buNone/>
              <a:defRPr sz="5249"/>
            </a:lvl3pPr>
            <a:lvl4pPr marL="4652218" indent="0">
              <a:buNone/>
              <a:defRPr sz="4833"/>
            </a:lvl4pPr>
            <a:lvl5pPr marL="6202958" indent="0">
              <a:buNone/>
              <a:defRPr sz="4833"/>
            </a:lvl5pPr>
            <a:lvl6pPr marL="7753701" indent="0">
              <a:buNone/>
              <a:defRPr sz="4833"/>
            </a:lvl6pPr>
            <a:lvl7pPr marL="9304429" indent="0">
              <a:buNone/>
              <a:defRPr sz="4833"/>
            </a:lvl7pPr>
            <a:lvl8pPr marL="10855180" indent="0">
              <a:buNone/>
              <a:defRPr sz="4833"/>
            </a:lvl8pPr>
            <a:lvl9pPr marL="1240591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47411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590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746" indent="0">
              <a:buNone/>
              <a:defRPr sz="6914" b="1"/>
            </a:lvl2pPr>
            <a:lvl3pPr marL="3101475" indent="0">
              <a:buNone/>
              <a:defRPr sz="6082" b="1"/>
            </a:lvl3pPr>
            <a:lvl4pPr marL="4652218" indent="0">
              <a:buNone/>
              <a:defRPr sz="5249" b="1"/>
            </a:lvl4pPr>
            <a:lvl5pPr marL="6202958" indent="0">
              <a:buNone/>
              <a:defRPr sz="5249" b="1"/>
            </a:lvl5pPr>
            <a:lvl6pPr marL="7753701" indent="0">
              <a:buNone/>
              <a:defRPr sz="5249" b="1"/>
            </a:lvl6pPr>
            <a:lvl7pPr marL="9304429" indent="0">
              <a:buNone/>
              <a:defRPr sz="5249" b="1"/>
            </a:lvl7pPr>
            <a:lvl8pPr marL="10855180" indent="0">
              <a:buNone/>
              <a:defRPr sz="5249" b="1"/>
            </a:lvl8pPr>
            <a:lvl9pPr marL="124059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746" indent="0">
              <a:buNone/>
              <a:defRPr sz="6914" b="1"/>
            </a:lvl2pPr>
            <a:lvl3pPr marL="3101475" indent="0">
              <a:buNone/>
              <a:defRPr sz="6082" b="1"/>
            </a:lvl3pPr>
            <a:lvl4pPr marL="4652218" indent="0">
              <a:buNone/>
              <a:defRPr sz="5249" b="1"/>
            </a:lvl4pPr>
            <a:lvl5pPr marL="6202958" indent="0">
              <a:buNone/>
              <a:defRPr sz="5249" b="1"/>
            </a:lvl5pPr>
            <a:lvl6pPr marL="7753701" indent="0">
              <a:buNone/>
              <a:defRPr sz="5249" b="1"/>
            </a:lvl6pPr>
            <a:lvl7pPr marL="9304429" indent="0">
              <a:buNone/>
              <a:defRPr sz="5249" b="1"/>
            </a:lvl7pPr>
            <a:lvl8pPr marL="10855180" indent="0">
              <a:buNone/>
              <a:defRPr sz="5249" b="1"/>
            </a:lvl8pPr>
            <a:lvl9pPr marL="124059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22897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5290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69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6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0746" indent="0">
              <a:buNone/>
              <a:defRPr sz="4164"/>
            </a:lvl2pPr>
            <a:lvl3pPr marL="3101475" indent="0">
              <a:buNone/>
              <a:defRPr sz="3333"/>
            </a:lvl3pPr>
            <a:lvl4pPr marL="4652218" indent="0">
              <a:buNone/>
              <a:defRPr sz="3166"/>
            </a:lvl4pPr>
            <a:lvl5pPr marL="6202958" indent="0">
              <a:buNone/>
              <a:defRPr sz="3166"/>
            </a:lvl5pPr>
            <a:lvl6pPr marL="7753701" indent="0">
              <a:buNone/>
              <a:defRPr sz="3166"/>
            </a:lvl6pPr>
            <a:lvl7pPr marL="9304429" indent="0">
              <a:buNone/>
              <a:defRPr sz="3166"/>
            </a:lvl7pPr>
            <a:lvl8pPr marL="10855180" indent="0">
              <a:buNone/>
              <a:defRPr sz="3166"/>
            </a:lvl8pPr>
            <a:lvl9pPr marL="124059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16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0746" indent="0">
              <a:buNone/>
              <a:defRPr sz="9413"/>
            </a:lvl2pPr>
            <a:lvl3pPr marL="3101475" indent="0">
              <a:buNone/>
              <a:defRPr sz="8332"/>
            </a:lvl3pPr>
            <a:lvl4pPr marL="4652218" indent="0">
              <a:buNone/>
              <a:defRPr sz="6914"/>
            </a:lvl4pPr>
            <a:lvl5pPr marL="6202958" indent="0">
              <a:buNone/>
              <a:defRPr sz="6914"/>
            </a:lvl5pPr>
            <a:lvl6pPr marL="7753701" indent="0">
              <a:buNone/>
              <a:defRPr sz="6914"/>
            </a:lvl6pPr>
            <a:lvl7pPr marL="9304429" indent="0">
              <a:buNone/>
              <a:defRPr sz="6914"/>
            </a:lvl7pPr>
            <a:lvl8pPr marL="10855180" indent="0">
              <a:buNone/>
              <a:defRPr sz="6914"/>
            </a:lvl8pPr>
            <a:lvl9pPr marL="1240591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0746" indent="0">
              <a:buNone/>
              <a:defRPr sz="4164"/>
            </a:lvl2pPr>
            <a:lvl3pPr marL="3101475" indent="0">
              <a:buNone/>
              <a:defRPr sz="3333"/>
            </a:lvl3pPr>
            <a:lvl4pPr marL="4652218" indent="0">
              <a:buNone/>
              <a:defRPr sz="3166"/>
            </a:lvl4pPr>
            <a:lvl5pPr marL="6202958" indent="0">
              <a:buNone/>
              <a:defRPr sz="3166"/>
            </a:lvl5pPr>
            <a:lvl6pPr marL="7753701" indent="0">
              <a:buNone/>
              <a:defRPr sz="3166"/>
            </a:lvl6pPr>
            <a:lvl7pPr marL="9304429" indent="0">
              <a:buNone/>
              <a:defRPr sz="3166"/>
            </a:lvl7pPr>
            <a:lvl8pPr marL="10855180" indent="0">
              <a:buNone/>
              <a:defRPr sz="3166"/>
            </a:lvl8pPr>
            <a:lvl9pPr marL="124059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07416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84807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98593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725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8107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49721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9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388" indent="0">
              <a:buNone/>
              <a:defRPr sz="6082"/>
            </a:lvl2pPr>
            <a:lvl3pPr marL="3100752" indent="0">
              <a:buNone/>
              <a:defRPr sz="5249"/>
            </a:lvl3pPr>
            <a:lvl4pPr marL="4651131" indent="0">
              <a:buNone/>
              <a:defRPr sz="4833"/>
            </a:lvl4pPr>
            <a:lvl5pPr marL="6201511" indent="0">
              <a:buNone/>
              <a:defRPr sz="4833"/>
            </a:lvl5pPr>
            <a:lvl6pPr marL="7751888" indent="0">
              <a:buNone/>
              <a:defRPr sz="4833"/>
            </a:lvl6pPr>
            <a:lvl7pPr marL="9302262" indent="0">
              <a:buNone/>
              <a:defRPr sz="4833"/>
            </a:lvl7pPr>
            <a:lvl8pPr marL="10852650" indent="0">
              <a:buNone/>
              <a:defRPr sz="4833"/>
            </a:lvl8pPr>
            <a:lvl9pPr marL="1240301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6712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6945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388" indent="0">
              <a:buNone/>
              <a:defRPr sz="6914" b="1"/>
            </a:lvl2pPr>
            <a:lvl3pPr marL="3100752" indent="0">
              <a:buNone/>
              <a:defRPr sz="6082" b="1"/>
            </a:lvl3pPr>
            <a:lvl4pPr marL="4651131" indent="0">
              <a:buNone/>
              <a:defRPr sz="5249" b="1"/>
            </a:lvl4pPr>
            <a:lvl5pPr marL="6201511" indent="0">
              <a:buNone/>
              <a:defRPr sz="5249" b="1"/>
            </a:lvl5pPr>
            <a:lvl6pPr marL="7751888" indent="0">
              <a:buNone/>
              <a:defRPr sz="5249" b="1"/>
            </a:lvl6pPr>
            <a:lvl7pPr marL="9302262" indent="0">
              <a:buNone/>
              <a:defRPr sz="5249" b="1"/>
            </a:lvl7pPr>
            <a:lvl8pPr marL="10852650" indent="0">
              <a:buNone/>
              <a:defRPr sz="5249" b="1"/>
            </a:lvl8pPr>
            <a:lvl9pPr marL="1240301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388" indent="0">
              <a:buNone/>
              <a:defRPr sz="6914" b="1"/>
            </a:lvl2pPr>
            <a:lvl3pPr marL="3100752" indent="0">
              <a:buNone/>
              <a:defRPr sz="6082" b="1"/>
            </a:lvl3pPr>
            <a:lvl4pPr marL="4651131" indent="0">
              <a:buNone/>
              <a:defRPr sz="5249" b="1"/>
            </a:lvl4pPr>
            <a:lvl5pPr marL="6201511" indent="0">
              <a:buNone/>
              <a:defRPr sz="5249" b="1"/>
            </a:lvl5pPr>
            <a:lvl6pPr marL="7751888" indent="0">
              <a:buNone/>
              <a:defRPr sz="5249" b="1"/>
            </a:lvl6pPr>
            <a:lvl7pPr marL="9302262" indent="0">
              <a:buNone/>
              <a:defRPr sz="5249" b="1"/>
            </a:lvl7pPr>
            <a:lvl8pPr marL="10852650" indent="0">
              <a:buNone/>
              <a:defRPr sz="5249" b="1"/>
            </a:lvl8pPr>
            <a:lvl9pPr marL="1240301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1310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510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1860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7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0388" indent="0">
              <a:buNone/>
              <a:defRPr sz="4164"/>
            </a:lvl2pPr>
            <a:lvl3pPr marL="3100752" indent="0">
              <a:buNone/>
              <a:defRPr sz="3333"/>
            </a:lvl3pPr>
            <a:lvl4pPr marL="4651131" indent="0">
              <a:buNone/>
              <a:defRPr sz="3166"/>
            </a:lvl4pPr>
            <a:lvl5pPr marL="6201511" indent="0">
              <a:buNone/>
              <a:defRPr sz="3166"/>
            </a:lvl5pPr>
            <a:lvl6pPr marL="7751888" indent="0">
              <a:buNone/>
              <a:defRPr sz="3166"/>
            </a:lvl6pPr>
            <a:lvl7pPr marL="9302262" indent="0">
              <a:buNone/>
              <a:defRPr sz="3166"/>
            </a:lvl7pPr>
            <a:lvl8pPr marL="10852650" indent="0">
              <a:buNone/>
              <a:defRPr sz="3166"/>
            </a:lvl8pPr>
            <a:lvl9pPr marL="1240301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139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0388" indent="0">
              <a:buNone/>
              <a:defRPr sz="9413"/>
            </a:lvl2pPr>
            <a:lvl3pPr marL="3100752" indent="0">
              <a:buNone/>
              <a:defRPr sz="8332"/>
            </a:lvl3pPr>
            <a:lvl4pPr marL="4651131" indent="0">
              <a:buNone/>
              <a:defRPr sz="6914"/>
            </a:lvl4pPr>
            <a:lvl5pPr marL="6201511" indent="0">
              <a:buNone/>
              <a:defRPr sz="6914"/>
            </a:lvl5pPr>
            <a:lvl6pPr marL="7751888" indent="0">
              <a:buNone/>
              <a:defRPr sz="6914"/>
            </a:lvl6pPr>
            <a:lvl7pPr marL="9302262" indent="0">
              <a:buNone/>
              <a:defRPr sz="6914"/>
            </a:lvl7pPr>
            <a:lvl8pPr marL="10852650" indent="0">
              <a:buNone/>
              <a:defRPr sz="6914"/>
            </a:lvl8pPr>
            <a:lvl9pPr marL="1240301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0388" indent="0">
              <a:buNone/>
              <a:defRPr sz="4164"/>
            </a:lvl2pPr>
            <a:lvl3pPr marL="3100752" indent="0">
              <a:buNone/>
              <a:defRPr sz="3333"/>
            </a:lvl3pPr>
            <a:lvl4pPr marL="4651131" indent="0">
              <a:buNone/>
              <a:defRPr sz="3166"/>
            </a:lvl4pPr>
            <a:lvl5pPr marL="6201511" indent="0">
              <a:buNone/>
              <a:defRPr sz="3166"/>
            </a:lvl5pPr>
            <a:lvl6pPr marL="7751888" indent="0">
              <a:buNone/>
              <a:defRPr sz="3166"/>
            </a:lvl6pPr>
            <a:lvl7pPr marL="9302262" indent="0">
              <a:buNone/>
              <a:defRPr sz="3166"/>
            </a:lvl7pPr>
            <a:lvl8pPr marL="10852650" indent="0">
              <a:buNone/>
              <a:defRPr sz="3166"/>
            </a:lvl8pPr>
            <a:lvl9pPr marL="1240301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81542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632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556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61719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737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067" tIns="155009" rIns="310067" bIns="15500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67" tIns="155009" rIns="310067" bIns="1550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67" tIns="155009" rIns="310067" bIns="1550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130" tIns="186035" rIns="372130" bIns="18603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7702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34813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0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027" indent="0">
              <a:buNone/>
              <a:defRPr sz="6082"/>
            </a:lvl2pPr>
            <a:lvl3pPr marL="3100032" indent="0">
              <a:buNone/>
              <a:defRPr sz="5249"/>
            </a:lvl3pPr>
            <a:lvl4pPr marL="4650044" indent="0">
              <a:buNone/>
              <a:defRPr sz="4833"/>
            </a:lvl4pPr>
            <a:lvl5pPr marL="6200067" indent="0">
              <a:buNone/>
              <a:defRPr sz="4833"/>
            </a:lvl5pPr>
            <a:lvl6pPr marL="7750084" indent="0">
              <a:buNone/>
              <a:defRPr sz="4833"/>
            </a:lvl6pPr>
            <a:lvl7pPr marL="9300092" indent="0">
              <a:buNone/>
              <a:defRPr sz="4833"/>
            </a:lvl7pPr>
            <a:lvl8pPr marL="10850119" indent="0">
              <a:buNone/>
              <a:defRPr sz="4833"/>
            </a:lvl8pPr>
            <a:lvl9pPr marL="124001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4383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304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027" indent="0">
              <a:buNone/>
              <a:defRPr sz="6914" b="1"/>
            </a:lvl2pPr>
            <a:lvl3pPr marL="3100032" indent="0">
              <a:buNone/>
              <a:defRPr sz="6082" b="1"/>
            </a:lvl3pPr>
            <a:lvl4pPr marL="4650044" indent="0">
              <a:buNone/>
              <a:defRPr sz="5249" b="1"/>
            </a:lvl4pPr>
            <a:lvl5pPr marL="6200067" indent="0">
              <a:buNone/>
              <a:defRPr sz="5249" b="1"/>
            </a:lvl5pPr>
            <a:lvl6pPr marL="7750084" indent="0">
              <a:buNone/>
              <a:defRPr sz="5249" b="1"/>
            </a:lvl6pPr>
            <a:lvl7pPr marL="9300092" indent="0">
              <a:buNone/>
              <a:defRPr sz="5249" b="1"/>
            </a:lvl7pPr>
            <a:lvl8pPr marL="10850119" indent="0">
              <a:buNone/>
              <a:defRPr sz="5249" b="1"/>
            </a:lvl8pPr>
            <a:lvl9pPr marL="12400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5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027" indent="0">
              <a:buNone/>
              <a:defRPr sz="6914" b="1"/>
            </a:lvl2pPr>
            <a:lvl3pPr marL="3100032" indent="0">
              <a:buNone/>
              <a:defRPr sz="6082" b="1"/>
            </a:lvl3pPr>
            <a:lvl4pPr marL="4650044" indent="0">
              <a:buNone/>
              <a:defRPr sz="5249" b="1"/>
            </a:lvl4pPr>
            <a:lvl5pPr marL="6200067" indent="0">
              <a:buNone/>
              <a:defRPr sz="5249" b="1"/>
            </a:lvl5pPr>
            <a:lvl6pPr marL="7750084" indent="0">
              <a:buNone/>
              <a:defRPr sz="5249" b="1"/>
            </a:lvl6pPr>
            <a:lvl7pPr marL="9300092" indent="0">
              <a:buNone/>
              <a:defRPr sz="5249" b="1"/>
            </a:lvl7pPr>
            <a:lvl8pPr marL="10850119" indent="0">
              <a:buNone/>
              <a:defRPr sz="5249" b="1"/>
            </a:lvl8pPr>
            <a:lvl9pPr marL="12400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5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39478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3739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60687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00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0027" indent="0">
              <a:buNone/>
              <a:defRPr sz="4164"/>
            </a:lvl2pPr>
            <a:lvl3pPr marL="3100032" indent="0">
              <a:buNone/>
              <a:defRPr sz="3333"/>
            </a:lvl3pPr>
            <a:lvl4pPr marL="4650044" indent="0">
              <a:buNone/>
              <a:defRPr sz="3166"/>
            </a:lvl4pPr>
            <a:lvl5pPr marL="6200067" indent="0">
              <a:buNone/>
              <a:defRPr sz="3166"/>
            </a:lvl5pPr>
            <a:lvl6pPr marL="7750084" indent="0">
              <a:buNone/>
              <a:defRPr sz="3166"/>
            </a:lvl6pPr>
            <a:lvl7pPr marL="9300092" indent="0">
              <a:buNone/>
              <a:defRPr sz="3166"/>
            </a:lvl7pPr>
            <a:lvl8pPr marL="10850119" indent="0">
              <a:buNone/>
              <a:defRPr sz="3166"/>
            </a:lvl8pPr>
            <a:lvl9pPr marL="12400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253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0027" indent="0">
              <a:buNone/>
              <a:defRPr sz="9413"/>
            </a:lvl2pPr>
            <a:lvl3pPr marL="3100032" indent="0">
              <a:buNone/>
              <a:defRPr sz="8332"/>
            </a:lvl3pPr>
            <a:lvl4pPr marL="4650044" indent="0">
              <a:buNone/>
              <a:defRPr sz="6914"/>
            </a:lvl4pPr>
            <a:lvl5pPr marL="6200067" indent="0">
              <a:buNone/>
              <a:defRPr sz="6914"/>
            </a:lvl5pPr>
            <a:lvl6pPr marL="7750084" indent="0">
              <a:buNone/>
              <a:defRPr sz="6914"/>
            </a:lvl6pPr>
            <a:lvl7pPr marL="9300092" indent="0">
              <a:buNone/>
              <a:defRPr sz="6914"/>
            </a:lvl7pPr>
            <a:lvl8pPr marL="10850119" indent="0">
              <a:buNone/>
              <a:defRPr sz="6914"/>
            </a:lvl8pPr>
            <a:lvl9pPr marL="124001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0027" indent="0">
              <a:buNone/>
              <a:defRPr sz="4164"/>
            </a:lvl2pPr>
            <a:lvl3pPr marL="3100032" indent="0">
              <a:buNone/>
              <a:defRPr sz="3333"/>
            </a:lvl3pPr>
            <a:lvl4pPr marL="4650044" indent="0">
              <a:buNone/>
              <a:defRPr sz="3166"/>
            </a:lvl4pPr>
            <a:lvl5pPr marL="6200067" indent="0">
              <a:buNone/>
              <a:defRPr sz="3166"/>
            </a:lvl5pPr>
            <a:lvl6pPr marL="7750084" indent="0">
              <a:buNone/>
              <a:defRPr sz="3166"/>
            </a:lvl6pPr>
            <a:lvl7pPr marL="9300092" indent="0">
              <a:buNone/>
              <a:defRPr sz="3166"/>
            </a:lvl7pPr>
            <a:lvl8pPr marL="10850119" indent="0">
              <a:buNone/>
              <a:defRPr sz="3166"/>
            </a:lvl8pPr>
            <a:lvl9pPr marL="12400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671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1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5447" indent="0">
              <a:buNone/>
              <a:defRPr sz="4164"/>
            </a:lvl2pPr>
            <a:lvl3pPr marL="3110900" indent="0">
              <a:buNone/>
              <a:defRPr sz="3333"/>
            </a:lvl3pPr>
            <a:lvl4pPr marL="4666341" indent="0">
              <a:buNone/>
              <a:defRPr sz="3166"/>
            </a:lvl4pPr>
            <a:lvl5pPr marL="6221794" indent="0">
              <a:buNone/>
              <a:defRPr sz="3166"/>
            </a:lvl5pPr>
            <a:lvl6pPr marL="7777242" indent="0">
              <a:buNone/>
              <a:defRPr sz="3166"/>
            </a:lvl6pPr>
            <a:lvl7pPr marL="9332691" indent="0">
              <a:buNone/>
              <a:defRPr sz="3166"/>
            </a:lvl7pPr>
            <a:lvl8pPr marL="10888137" indent="0">
              <a:buNone/>
              <a:defRPr sz="3166"/>
            </a:lvl8pPr>
            <a:lvl9pPr marL="1244358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9337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05794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52685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949" tIns="154949" rIns="309949" bIns="154949"/>
          <a:lstStyle/>
          <a:p>
            <a:pPr defTabSz="3098832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49" tIns="154949" rIns="309949" bIns="154949"/>
          <a:lstStyle/>
          <a:p>
            <a:pPr defTabSz="309883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49" tIns="154949" rIns="309949" bIns="154949"/>
          <a:lstStyle/>
          <a:p>
            <a:pPr defTabSz="309883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988" tIns="185963" rIns="371988" bIns="18596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8832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1471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6594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4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9427" indent="0">
              <a:buNone/>
              <a:defRPr sz="6082"/>
            </a:lvl2pPr>
            <a:lvl3pPr marL="3098832" indent="0">
              <a:buNone/>
              <a:defRPr sz="5249"/>
            </a:lvl3pPr>
            <a:lvl4pPr marL="4648248" indent="0">
              <a:buNone/>
              <a:defRPr sz="4833"/>
            </a:lvl4pPr>
            <a:lvl5pPr marL="6197671" indent="0">
              <a:buNone/>
              <a:defRPr sz="4833"/>
            </a:lvl5pPr>
            <a:lvl6pPr marL="7747084" indent="0">
              <a:buNone/>
              <a:defRPr sz="4833"/>
            </a:lvl6pPr>
            <a:lvl7pPr marL="9296504" indent="0">
              <a:buNone/>
              <a:defRPr sz="4833"/>
            </a:lvl7pPr>
            <a:lvl8pPr marL="10845914" indent="0">
              <a:buNone/>
              <a:defRPr sz="4833"/>
            </a:lvl8pPr>
            <a:lvl9pPr marL="1239533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1075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8374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427" indent="0">
              <a:buNone/>
              <a:defRPr sz="6914" b="1"/>
            </a:lvl2pPr>
            <a:lvl3pPr marL="3098832" indent="0">
              <a:buNone/>
              <a:defRPr sz="6082" b="1"/>
            </a:lvl3pPr>
            <a:lvl4pPr marL="4648248" indent="0">
              <a:buNone/>
              <a:defRPr sz="5249" b="1"/>
            </a:lvl4pPr>
            <a:lvl5pPr marL="6197671" indent="0">
              <a:buNone/>
              <a:defRPr sz="5249" b="1"/>
            </a:lvl5pPr>
            <a:lvl6pPr marL="7747084" indent="0">
              <a:buNone/>
              <a:defRPr sz="5249" b="1"/>
            </a:lvl6pPr>
            <a:lvl7pPr marL="9296504" indent="0">
              <a:buNone/>
              <a:defRPr sz="5249" b="1"/>
            </a:lvl7pPr>
            <a:lvl8pPr marL="10845914" indent="0">
              <a:buNone/>
              <a:defRPr sz="5249" b="1"/>
            </a:lvl8pPr>
            <a:lvl9pPr marL="1239533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5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427" indent="0">
              <a:buNone/>
              <a:defRPr sz="6914" b="1"/>
            </a:lvl2pPr>
            <a:lvl3pPr marL="3098832" indent="0">
              <a:buNone/>
              <a:defRPr sz="6082" b="1"/>
            </a:lvl3pPr>
            <a:lvl4pPr marL="4648248" indent="0">
              <a:buNone/>
              <a:defRPr sz="5249" b="1"/>
            </a:lvl4pPr>
            <a:lvl5pPr marL="6197671" indent="0">
              <a:buNone/>
              <a:defRPr sz="5249" b="1"/>
            </a:lvl5pPr>
            <a:lvl6pPr marL="7747084" indent="0">
              <a:buNone/>
              <a:defRPr sz="5249" b="1"/>
            </a:lvl6pPr>
            <a:lvl7pPr marL="9296504" indent="0">
              <a:buNone/>
              <a:defRPr sz="5249" b="1"/>
            </a:lvl7pPr>
            <a:lvl8pPr marL="10845914" indent="0">
              <a:buNone/>
              <a:defRPr sz="5249" b="1"/>
            </a:lvl8pPr>
            <a:lvl9pPr marL="1239533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5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6713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9546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0339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2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9427" indent="0">
              <a:buNone/>
              <a:defRPr sz="4164"/>
            </a:lvl2pPr>
            <a:lvl3pPr marL="3098832" indent="0">
              <a:buNone/>
              <a:defRPr sz="3333"/>
            </a:lvl3pPr>
            <a:lvl4pPr marL="4648248" indent="0">
              <a:buNone/>
              <a:defRPr sz="3166"/>
            </a:lvl4pPr>
            <a:lvl5pPr marL="6197671" indent="0">
              <a:buNone/>
              <a:defRPr sz="3166"/>
            </a:lvl5pPr>
            <a:lvl6pPr marL="7747084" indent="0">
              <a:buNone/>
              <a:defRPr sz="3166"/>
            </a:lvl6pPr>
            <a:lvl7pPr marL="9296504" indent="0">
              <a:buNone/>
              <a:defRPr sz="3166"/>
            </a:lvl7pPr>
            <a:lvl8pPr marL="10845914" indent="0">
              <a:buNone/>
              <a:defRPr sz="3166"/>
            </a:lvl8pPr>
            <a:lvl9pPr marL="1239533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24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42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5447" indent="0">
              <a:buNone/>
              <a:defRPr sz="9413"/>
            </a:lvl2pPr>
            <a:lvl3pPr marL="3110900" indent="0">
              <a:buNone/>
              <a:defRPr sz="8332"/>
            </a:lvl3pPr>
            <a:lvl4pPr marL="4666341" indent="0">
              <a:buNone/>
              <a:defRPr sz="6914"/>
            </a:lvl4pPr>
            <a:lvl5pPr marL="6221794" indent="0">
              <a:buNone/>
              <a:defRPr sz="6914"/>
            </a:lvl5pPr>
            <a:lvl6pPr marL="7777242" indent="0">
              <a:buNone/>
              <a:defRPr sz="6914"/>
            </a:lvl6pPr>
            <a:lvl7pPr marL="9332691" indent="0">
              <a:buNone/>
              <a:defRPr sz="6914"/>
            </a:lvl7pPr>
            <a:lvl8pPr marL="10888137" indent="0">
              <a:buNone/>
              <a:defRPr sz="6914"/>
            </a:lvl8pPr>
            <a:lvl9pPr marL="1244358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5447" indent="0">
              <a:buNone/>
              <a:defRPr sz="4164"/>
            </a:lvl2pPr>
            <a:lvl3pPr marL="3110900" indent="0">
              <a:buNone/>
              <a:defRPr sz="3333"/>
            </a:lvl3pPr>
            <a:lvl4pPr marL="4666341" indent="0">
              <a:buNone/>
              <a:defRPr sz="3166"/>
            </a:lvl4pPr>
            <a:lvl5pPr marL="6221794" indent="0">
              <a:buNone/>
              <a:defRPr sz="3166"/>
            </a:lvl5pPr>
            <a:lvl6pPr marL="7777242" indent="0">
              <a:buNone/>
              <a:defRPr sz="3166"/>
            </a:lvl6pPr>
            <a:lvl7pPr marL="9332691" indent="0">
              <a:buNone/>
              <a:defRPr sz="3166"/>
            </a:lvl7pPr>
            <a:lvl8pPr marL="10888137" indent="0">
              <a:buNone/>
              <a:defRPr sz="3166"/>
            </a:lvl8pPr>
            <a:lvl9pPr marL="1244358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8358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9427" indent="0">
              <a:buNone/>
              <a:defRPr sz="9413"/>
            </a:lvl2pPr>
            <a:lvl3pPr marL="3098832" indent="0">
              <a:buNone/>
              <a:defRPr sz="8332"/>
            </a:lvl3pPr>
            <a:lvl4pPr marL="4648248" indent="0">
              <a:buNone/>
              <a:defRPr sz="6914"/>
            </a:lvl4pPr>
            <a:lvl5pPr marL="6197671" indent="0">
              <a:buNone/>
              <a:defRPr sz="6914"/>
            </a:lvl5pPr>
            <a:lvl6pPr marL="7747084" indent="0">
              <a:buNone/>
              <a:defRPr sz="6914"/>
            </a:lvl6pPr>
            <a:lvl7pPr marL="9296504" indent="0">
              <a:buNone/>
              <a:defRPr sz="6914"/>
            </a:lvl7pPr>
            <a:lvl8pPr marL="10845914" indent="0">
              <a:buNone/>
              <a:defRPr sz="6914"/>
            </a:lvl8pPr>
            <a:lvl9pPr marL="1239533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9427" indent="0">
              <a:buNone/>
              <a:defRPr sz="4164"/>
            </a:lvl2pPr>
            <a:lvl3pPr marL="3098832" indent="0">
              <a:buNone/>
              <a:defRPr sz="3333"/>
            </a:lvl3pPr>
            <a:lvl4pPr marL="4648248" indent="0">
              <a:buNone/>
              <a:defRPr sz="3166"/>
            </a:lvl4pPr>
            <a:lvl5pPr marL="6197671" indent="0">
              <a:buNone/>
              <a:defRPr sz="3166"/>
            </a:lvl5pPr>
            <a:lvl6pPr marL="7747084" indent="0">
              <a:buNone/>
              <a:defRPr sz="3166"/>
            </a:lvl6pPr>
            <a:lvl7pPr marL="9296504" indent="0">
              <a:buNone/>
              <a:defRPr sz="3166"/>
            </a:lvl7pPr>
            <a:lvl8pPr marL="10845914" indent="0">
              <a:buNone/>
              <a:defRPr sz="3166"/>
            </a:lvl8pPr>
            <a:lvl9pPr marL="1239533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12716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73054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6130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926" tIns="154934" rIns="309926" bIns="1549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04585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91767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4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9309" indent="0">
              <a:buNone/>
              <a:defRPr sz="6082"/>
            </a:lvl2pPr>
            <a:lvl3pPr marL="3098588" indent="0">
              <a:buNone/>
              <a:defRPr sz="5249"/>
            </a:lvl3pPr>
            <a:lvl4pPr marL="4647878" indent="0">
              <a:buNone/>
              <a:defRPr sz="4833"/>
            </a:lvl4pPr>
            <a:lvl5pPr marL="6197174" indent="0">
              <a:buNone/>
              <a:defRPr sz="4833"/>
            </a:lvl5pPr>
            <a:lvl6pPr marL="7746469" indent="0">
              <a:buNone/>
              <a:defRPr sz="4833"/>
            </a:lvl6pPr>
            <a:lvl7pPr marL="9295753" indent="0">
              <a:buNone/>
              <a:defRPr sz="4833"/>
            </a:lvl7pPr>
            <a:lvl8pPr marL="10845061" indent="0">
              <a:buNone/>
              <a:defRPr sz="4833"/>
            </a:lvl8pPr>
            <a:lvl9pPr marL="1239434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55113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57307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309" indent="0">
              <a:buNone/>
              <a:defRPr sz="6914" b="1"/>
            </a:lvl2pPr>
            <a:lvl3pPr marL="3098588" indent="0">
              <a:buNone/>
              <a:defRPr sz="6082" b="1"/>
            </a:lvl3pPr>
            <a:lvl4pPr marL="4647878" indent="0">
              <a:buNone/>
              <a:defRPr sz="5249" b="1"/>
            </a:lvl4pPr>
            <a:lvl5pPr marL="6197174" indent="0">
              <a:buNone/>
              <a:defRPr sz="5249" b="1"/>
            </a:lvl5pPr>
            <a:lvl6pPr marL="7746469" indent="0">
              <a:buNone/>
              <a:defRPr sz="5249" b="1"/>
            </a:lvl6pPr>
            <a:lvl7pPr marL="9295753" indent="0">
              <a:buNone/>
              <a:defRPr sz="5249" b="1"/>
            </a:lvl7pPr>
            <a:lvl8pPr marL="10845061" indent="0">
              <a:buNone/>
              <a:defRPr sz="5249" b="1"/>
            </a:lvl8pPr>
            <a:lvl9pPr marL="1239434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5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309" indent="0">
              <a:buNone/>
              <a:defRPr sz="6914" b="1"/>
            </a:lvl2pPr>
            <a:lvl3pPr marL="3098588" indent="0">
              <a:buNone/>
              <a:defRPr sz="6082" b="1"/>
            </a:lvl3pPr>
            <a:lvl4pPr marL="4647878" indent="0">
              <a:buNone/>
              <a:defRPr sz="5249" b="1"/>
            </a:lvl4pPr>
            <a:lvl5pPr marL="6197174" indent="0">
              <a:buNone/>
              <a:defRPr sz="5249" b="1"/>
            </a:lvl5pPr>
            <a:lvl6pPr marL="7746469" indent="0">
              <a:buNone/>
              <a:defRPr sz="5249" b="1"/>
            </a:lvl6pPr>
            <a:lvl7pPr marL="9295753" indent="0">
              <a:buNone/>
              <a:defRPr sz="5249" b="1"/>
            </a:lvl7pPr>
            <a:lvl8pPr marL="10845061" indent="0">
              <a:buNone/>
              <a:defRPr sz="5249" b="1"/>
            </a:lvl8pPr>
            <a:lvl9pPr marL="1239434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5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346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77883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5219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33569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2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9309" indent="0">
              <a:buNone/>
              <a:defRPr sz="4164"/>
            </a:lvl2pPr>
            <a:lvl3pPr marL="3098588" indent="0">
              <a:buNone/>
              <a:defRPr sz="3333"/>
            </a:lvl3pPr>
            <a:lvl4pPr marL="4647878" indent="0">
              <a:buNone/>
              <a:defRPr sz="3166"/>
            </a:lvl4pPr>
            <a:lvl5pPr marL="6197174" indent="0">
              <a:buNone/>
              <a:defRPr sz="3166"/>
            </a:lvl5pPr>
            <a:lvl6pPr marL="7746469" indent="0">
              <a:buNone/>
              <a:defRPr sz="3166"/>
            </a:lvl6pPr>
            <a:lvl7pPr marL="9295753" indent="0">
              <a:buNone/>
              <a:defRPr sz="3166"/>
            </a:lvl7pPr>
            <a:lvl8pPr marL="10845061" indent="0">
              <a:buNone/>
              <a:defRPr sz="3166"/>
            </a:lvl8pPr>
            <a:lvl9pPr marL="1239434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81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9309" indent="0">
              <a:buNone/>
              <a:defRPr sz="9413"/>
            </a:lvl2pPr>
            <a:lvl3pPr marL="3098588" indent="0">
              <a:buNone/>
              <a:defRPr sz="8332"/>
            </a:lvl3pPr>
            <a:lvl4pPr marL="4647878" indent="0">
              <a:buNone/>
              <a:defRPr sz="6914"/>
            </a:lvl4pPr>
            <a:lvl5pPr marL="6197174" indent="0">
              <a:buNone/>
              <a:defRPr sz="6914"/>
            </a:lvl5pPr>
            <a:lvl6pPr marL="7746469" indent="0">
              <a:buNone/>
              <a:defRPr sz="6914"/>
            </a:lvl6pPr>
            <a:lvl7pPr marL="9295753" indent="0">
              <a:buNone/>
              <a:defRPr sz="6914"/>
            </a:lvl7pPr>
            <a:lvl8pPr marL="10845061" indent="0">
              <a:buNone/>
              <a:defRPr sz="6914"/>
            </a:lvl8pPr>
            <a:lvl9pPr marL="1239434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9309" indent="0">
              <a:buNone/>
              <a:defRPr sz="4164"/>
            </a:lvl2pPr>
            <a:lvl3pPr marL="3098588" indent="0">
              <a:buNone/>
              <a:defRPr sz="3333"/>
            </a:lvl3pPr>
            <a:lvl4pPr marL="4647878" indent="0">
              <a:buNone/>
              <a:defRPr sz="3166"/>
            </a:lvl4pPr>
            <a:lvl5pPr marL="6197174" indent="0">
              <a:buNone/>
              <a:defRPr sz="3166"/>
            </a:lvl5pPr>
            <a:lvl6pPr marL="7746469" indent="0">
              <a:buNone/>
              <a:defRPr sz="3166"/>
            </a:lvl6pPr>
            <a:lvl7pPr marL="9295753" indent="0">
              <a:buNone/>
              <a:defRPr sz="3166"/>
            </a:lvl7pPr>
            <a:lvl8pPr marL="10845061" indent="0">
              <a:buNone/>
              <a:defRPr sz="3166"/>
            </a:lvl8pPr>
            <a:lvl9pPr marL="1239434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7426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19455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9661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855" tIns="154896" rIns="309855" bIns="15489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11177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3481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6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8944" indent="0">
              <a:buNone/>
              <a:defRPr sz="6082"/>
            </a:lvl2pPr>
            <a:lvl3pPr marL="3097865" indent="0">
              <a:buNone/>
              <a:defRPr sz="5249"/>
            </a:lvl3pPr>
            <a:lvl4pPr marL="4646795" indent="0">
              <a:buNone/>
              <a:defRPr sz="4833"/>
            </a:lvl4pPr>
            <a:lvl5pPr marL="6195726" indent="0">
              <a:buNone/>
              <a:defRPr sz="4833"/>
            </a:lvl5pPr>
            <a:lvl6pPr marL="7744661" indent="0">
              <a:buNone/>
              <a:defRPr sz="4833"/>
            </a:lvl6pPr>
            <a:lvl7pPr marL="9293588" indent="0">
              <a:buNone/>
              <a:defRPr sz="4833"/>
            </a:lvl7pPr>
            <a:lvl8pPr marL="10842531" indent="0">
              <a:buNone/>
              <a:defRPr sz="4833"/>
            </a:lvl8pPr>
            <a:lvl9pPr marL="1239145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8463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14282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944" indent="0">
              <a:buNone/>
              <a:defRPr sz="6914" b="1"/>
            </a:lvl2pPr>
            <a:lvl3pPr marL="3097865" indent="0">
              <a:buNone/>
              <a:defRPr sz="6082" b="1"/>
            </a:lvl3pPr>
            <a:lvl4pPr marL="4646795" indent="0">
              <a:buNone/>
              <a:defRPr sz="5249" b="1"/>
            </a:lvl4pPr>
            <a:lvl5pPr marL="6195726" indent="0">
              <a:buNone/>
              <a:defRPr sz="5249" b="1"/>
            </a:lvl5pPr>
            <a:lvl6pPr marL="7744661" indent="0">
              <a:buNone/>
              <a:defRPr sz="5249" b="1"/>
            </a:lvl6pPr>
            <a:lvl7pPr marL="9293588" indent="0">
              <a:buNone/>
              <a:defRPr sz="5249" b="1"/>
            </a:lvl7pPr>
            <a:lvl8pPr marL="10842531" indent="0">
              <a:buNone/>
              <a:defRPr sz="5249" b="1"/>
            </a:lvl8pPr>
            <a:lvl9pPr marL="1239145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944" indent="0">
              <a:buNone/>
              <a:defRPr sz="6914" b="1"/>
            </a:lvl2pPr>
            <a:lvl3pPr marL="3097865" indent="0">
              <a:buNone/>
              <a:defRPr sz="6082" b="1"/>
            </a:lvl3pPr>
            <a:lvl4pPr marL="4646795" indent="0">
              <a:buNone/>
              <a:defRPr sz="5249" b="1"/>
            </a:lvl4pPr>
            <a:lvl5pPr marL="6195726" indent="0">
              <a:buNone/>
              <a:defRPr sz="5249" b="1"/>
            </a:lvl5pPr>
            <a:lvl6pPr marL="7744661" indent="0">
              <a:buNone/>
              <a:defRPr sz="5249" b="1"/>
            </a:lvl6pPr>
            <a:lvl7pPr marL="9293588" indent="0">
              <a:buNone/>
              <a:defRPr sz="5249" b="1"/>
            </a:lvl7pPr>
            <a:lvl8pPr marL="10842531" indent="0">
              <a:buNone/>
              <a:defRPr sz="5249" b="1"/>
            </a:lvl8pPr>
            <a:lvl9pPr marL="1239145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83186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850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5198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7624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4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8944" indent="0">
              <a:buNone/>
              <a:defRPr sz="4164"/>
            </a:lvl2pPr>
            <a:lvl3pPr marL="3097865" indent="0">
              <a:buNone/>
              <a:defRPr sz="3333"/>
            </a:lvl3pPr>
            <a:lvl4pPr marL="4646795" indent="0">
              <a:buNone/>
              <a:defRPr sz="3166"/>
            </a:lvl4pPr>
            <a:lvl5pPr marL="6195726" indent="0">
              <a:buNone/>
              <a:defRPr sz="3166"/>
            </a:lvl5pPr>
            <a:lvl6pPr marL="7744661" indent="0">
              <a:buNone/>
              <a:defRPr sz="3166"/>
            </a:lvl6pPr>
            <a:lvl7pPr marL="9293588" indent="0">
              <a:buNone/>
              <a:defRPr sz="3166"/>
            </a:lvl7pPr>
            <a:lvl8pPr marL="10842531" indent="0">
              <a:buNone/>
              <a:defRPr sz="3166"/>
            </a:lvl8pPr>
            <a:lvl9pPr marL="1239145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3248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8944" indent="0">
              <a:buNone/>
              <a:defRPr sz="9413"/>
            </a:lvl2pPr>
            <a:lvl3pPr marL="3097865" indent="0">
              <a:buNone/>
              <a:defRPr sz="8332"/>
            </a:lvl3pPr>
            <a:lvl4pPr marL="4646795" indent="0">
              <a:buNone/>
              <a:defRPr sz="6914"/>
            </a:lvl4pPr>
            <a:lvl5pPr marL="6195726" indent="0">
              <a:buNone/>
              <a:defRPr sz="6914"/>
            </a:lvl5pPr>
            <a:lvl6pPr marL="7744661" indent="0">
              <a:buNone/>
              <a:defRPr sz="6914"/>
            </a:lvl6pPr>
            <a:lvl7pPr marL="9293588" indent="0">
              <a:buNone/>
              <a:defRPr sz="6914"/>
            </a:lvl7pPr>
            <a:lvl8pPr marL="10842531" indent="0">
              <a:buNone/>
              <a:defRPr sz="6914"/>
            </a:lvl8pPr>
            <a:lvl9pPr marL="1239145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8944" indent="0">
              <a:buNone/>
              <a:defRPr sz="4164"/>
            </a:lvl2pPr>
            <a:lvl3pPr marL="3097865" indent="0">
              <a:buNone/>
              <a:defRPr sz="3333"/>
            </a:lvl3pPr>
            <a:lvl4pPr marL="4646795" indent="0">
              <a:buNone/>
              <a:defRPr sz="3166"/>
            </a:lvl4pPr>
            <a:lvl5pPr marL="6195726" indent="0">
              <a:buNone/>
              <a:defRPr sz="3166"/>
            </a:lvl5pPr>
            <a:lvl6pPr marL="7744661" indent="0">
              <a:buNone/>
              <a:defRPr sz="3166"/>
            </a:lvl6pPr>
            <a:lvl7pPr marL="9293588" indent="0">
              <a:buNone/>
              <a:defRPr sz="3166"/>
            </a:lvl7pPr>
            <a:lvl8pPr marL="10842531" indent="0">
              <a:buNone/>
              <a:defRPr sz="3166"/>
            </a:lvl8pPr>
            <a:lvl9pPr marL="1239145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8828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3028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77554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790" tIns="185855" rIns="371790" bIns="185855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1267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775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8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8584" indent="0">
              <a:buNone/>
              <a:defRPr sz="6082"/>
            </a:lvl2pPr>
            <a:lvl3pPr marL="3097146" indent="0">
              <a:buNone/>
              <a:defRPr sz="5249"/>
            </a:lvl3pPr>
            <a:lvl4pPr marL="4645711" indent="0">
              <a:buNone/>
              <a:defRPr sz="4833"/>
            </a:lvl4pPr>
            <a:lvl5pPr marL="6194284" indent="0">
              <a:buNone/>
              <a:defRPr sz="4833"/>
            </a:lvl5pPr>
            <a:lvl6pPr marL="7742856" indent="0">
              <a:buNone/>
              <a:defRPr sz="4833"/>
            </a:lvl6pPr>
            <a:lvl7pPr marL="9291423" indent="0">
              <a:buNone/>
              <a:defRPr sz="4833"/>
            </a:lvl7pPr>
            <a:lvl8pPr marL="10840002" indent="0">
              <a:buNone/>
              <a:defRPr sz="4833"/>
            </a:lvl8pPr>
            <a:lvl9pPr marL="1238856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5435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9894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584" indent="0">
              <a:buNone/>
              <a:defRPr sz="6914" b="1"/>
            </a:lvl2pPr>
            <a:lvl3pPr marL="3097146" indent="0">
              <a:buNone/>
              <a:defRPr sz="6082" b="1"/>
            </a:lvl3pPr>
            <a:lvl4pPr marL="4645711" indent="0">
              <a:buNone/>
              <a:defRPr sz="5249" b="1"/>
            </a:lvl4pPr>
            <a:lvl5pPr marL="6194284" indent="0">
              <a:buNone/>
              <a:defRPr sz="5249" b="1"/>
            </a:lvl5pPr>
            <a:lvl6pPr marL="7742856" indent="0">
              <a:buNone/>
              <a:defRPr sz="5249" b="1"/>
            </a:lvl6pPr>
            <a:lvl7pPr marL="9291423" indent="0">
              <a:buNone/>
              <a:defRPr sz="5249" b="1"/>
            </a:lvl7pPr>
            <a:lvl8pPr marL="10840002" indent="0">
              <a:buNone/>
              <a:defRPr sz="5249" b="1"/>
            </a:lvl8pPr>
            <a:lvl9pPr marL="1238856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584" indent="0">
              <a:buNone/>
              <a:defRPr sz="6914" b="1"/>
            </a:lvl2pPr>
            <a:lvl3pPr marL="3097146" indent="0">
              <a:buNone/>
              <a:defRPr sz="6082" b="1"/>
            </a:lvl3pPr>
            <a:lvl4pPr marL="4645711" indent="0">
              <a:buNone/>
              <a:defRPr sz="5249" b="1"/>
            </a:lvl4pPr>
            <a:lvl5pPr marL="6194284" indent="0">
              <a:buNone/>
              <a:defRPr sz="5249" b="1"/>
            </a:lvl5pPr>
            <a:lvl6pPr marL="7742856" indent="0">
              <a:buNone/>
              <a:defRPr sz="5249" b="1"/>
            </a:lvl6pPr>
            <a:lvl7pPr marL="9291423" indent="0">
              <a:buNone/>
              <a:defRPr sz="5249" b="1"/>
            </a:lvl7pPr>
            <a:lvl8pPr marL="10840002" indent="0">
              <a:buNone/>
              <a:defRPr sz="5249" b="1"/>
            </a:lvl8pPr>
            <a:lvl9pPr marL="1238856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162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3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975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5548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6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8584" indent="0">
              <a:buNone/>
              <a:defRPr sz="4164"/>
            </a:lvl2pPr>
            <a:lvl3pPr marL="3097146" indent="0">
              <a:buNone/>
              <a:defRPr sz="3333"/>
            </a:lvl3pPr>
            <a:lvl4pPr marL="4645711" indent="0">
              <a:buNone/>
              <a:defRPr sz="3166"/>
            </a:lvl4pPr>
            <a:lvl5pPr marL="6194284" indent="0">
              <a:buNone/>
              <a:defRPr sz="3166"/>
            </a:lvl5pPr>
            <a:lvl6pPr marL="7742856" indent="0">
              <a:buNone/>
              <a:defRPr sz="3166"/>
            </a:lvl6pPr>
            <a:lvl7pPr marL="9291423" indent="0">
              <a:buNone/>
              <a:defRPr sz="3166"/>
            </a:lvl7pPr>
            <a:lvl8pPr marL="10840002" indent="0">
              <a:buNone/>
              <a:defRPr sz="3166"/>
            </a:lvl8pPr>
            <a:lvl9pPr marL="1238856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1108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8584" indent="0">
              <a:buNone/>
              <a:defRPr sz="9413"/>
            </a:lvl2pPr>
            <a:lvl3pPr marL="3097146" indent="0">
              <a:buNone/>
              <a:defRPr sz="8332"/>
            </a:lvl3pPr>
            <a:lvl4pPr marL="4645711" indent="0">
              <a:buNone/>
              <a:defRPr sz="6914"/>
            </a:lvl4pPr>
            <a:lvl5pPr marL="6194284" indent="0">
              <a:buNone/>
              <a:defRPr sz="6914"/>
            </a:lvl5pPr>
            <a:lvl6pPr marL="7742856" indent="0">
              <a:buNone/>
              <a:defRPr sz="6914"/>
            </a:lvl6pPr>
            <a:lvl7pPr marL="9291423" indent="0">
              <a:buNone/>
              <a:defRPr sz="6914"/>
            </a:lvl7pPr>
            <a:lvl8pPr marL="10840002" indent="0">
              <a:buNone/>
              <a:defRPr sz="6914"/>
            </a:lvl8pPr>
            <a:lvl9pPr marL="1238856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8584" indent="0">
              <a:buNone/>
              <a:defRPr sz="4164"/>
            </a:lvl2pPr>
            <a:lvl3pPr marL="3097146" indent="0">
              <a:buNone/>
              <a:defRPr sz="3333"/>
            </a:lvl3pPr>
            <a:lvl4pPr marL="4645711" indent="0">
              <a:buNone/>
              <a:defRPr sz="3166"/>
            </a:lvl4pPr>
            <a:lvl5pPr marL="6194284" indent="0">
              <a:buNone/>
              <a:defRPr sz="3166"/>
            </a:lvl5pPr>
            <a:lvl6pPr marL="7742856" indent="0">
              <a:buNone/>
              <a:defRPr sz="3166"/>
            </a:lvl6pPr>
            <a:lvl7pPr marL="9291423" indent="0">
              <a:buNone/>
              <a:defRPr sz="3166"/>
            </a:lvl7pPr>
            <a:lvl8pPr marL="10840002" indent="0">
              <a:buNone/>
              <a:defRPr sz="3166"/>
            </a:lvl8pPr>
            <a:lvl9pPr marL="1238856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0310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1506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19746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806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659" tIns="154799" rIns="309659" bIns="154799"/>
          <a:lstStyle/>
          <a:p>
            <a:pPr defTabSz="3095947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594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1964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0616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21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984" indent="0">
              <a:buNone/>
              <a:defRPr sz="6082"/>
            </a:lvl2pPr>
            <a:lvl3pPr marL="3095947" indent="0">
              <a:buNone/>
              <a:defRPr sz="5249"/>
            </a:lvl3pPr>
            <a:lvl4pPr marL="4643915" indent="0">
              <a:buNone/>
              <a:defRPr sz="4833"/>
            </a:lvl4pPr>
            <a:lvl5pPr marL="6191892" indent="0">
              <a:buNone/>
              <a:defRPr sz="4833"/>
            </a:lvl5pPr>
            <a:lvl6pPr marL="7739862" indent="0">
              <a:buNone/>
              <a:defRPr sz="4833"/>
            </a:lvl6pPr>
            <a:lvl7pPr marL="9287839" indent="0">
              <a:buNone/>
              <a:defRPr sz="4833"/>
            </a:lvl7pPr>
            <a:lvl8pPr marL="10835801" indent="0">
              <a:buNone/>
              <a:defRPr sz="4833"/>
            </a:lvl8pPr>
            <a:lvl9pPr marL="123837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5503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070" tIns="155529" rIns="311070" bIns="15552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62758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20662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984" indent="0">
              <a:buNone/>
              <a:defRPr sz="6914" b="1"/>
            </a:lvl2pPr>
            <a:lvl3pPr marL="3095947" indent="0">
              <a:buNone/>
              <a:defRPr sz="6082" b="1"/>
            </a:lvl3pPr>
            <a:lvl4pPr marL="4643915" indent="0">
              <a:buNone/>
              <a:defRPr sz="5249" b="1"/>
            </a:lvl4pPr>
            <a:lvl5pPr marL="6191892" indent="0">
              <a:buNone/>
              <a:defRPr sz="5249" b="1"/>
            </a:lvl5pPr>
            <a:lvl6pPr marL="7739862" indent="0">
              <a:buNone/>
              <a:defRPr sz="5249" b="1"/>
            </a:lvl6pPr>
            <a:lvl7pPr marL="9287839" indent="0">
              <a:buNone/>
              <a:defRPr sz="5249" b="1"/>
            </a:lvl7pPr>
            <a:lvl8pPr marL="10835801" indent="0">
              <a:buNone/>
              <a:defRPr sz="5249" b="1"/>
            </a:lvl8pPr>
            <a:lvl9pPr marL="123837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984" indent="0">
              <a:buNone/>
              <a:defRPr sz="6914" b="1"/>
            </a:lvl2pPr>
            <a:lvl3pPr marL="3095947" indent="0">
              <a:buNone/>
              <a:defRPr sz="6082" b="1"/>
            </a:lvl3pPr>
            <a:lvl4pPr marL="4643915" indent="0">
              <a:buNone/>
              <a:defRPr sz="5249" b="1"/>
            </a:lvl4pPr>
            <a:lvl5pPr marL="6191892" indent="0">
              <a:buNone/>
              <a:defRPr sz="5249" b="1"/>
            </a:lvl5pPr>
            <a:lvl6pPr marL="7739862" indent="0">
              <a:buNone/>
              <a:defRPr sz="5249" b="1"/>
            </a:lvl6pPr>
            <a:lvl7pPr marL="9287839" indent="0">
              <a:buNone/>
              <a:defRPr sz="5249" b="1"/>
            </a:lvl7pPr>
            <a:lvl8pPr marL="10835801" indent="0">
              <a:buNone/>
              <a:defRPr sz="5249" b="1"/>
            </a:lvl8pPr>
            <a:lvl9pPr marL="123837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14440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1822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2224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0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984" indent="0">
              <a:buNone/>
              <a:defRPr sz="4164"/>
            </a:lvl2pPr>
            <a:lvl3pPr marL="3095947" indent="0">
              <a:buNone/>
              <a:defRPr sz="3333"/>
            </a:lvl3pPr>
            <a:lvl4pPr marL="4643915" indent="0">
              <a:buNone/>
              <a:defRPr sz="3166"/>
            </a:lvl4pPr>
            <a:lvl5pPr marL="6191892" indent="0">
              <a:buNone/>
              <a:defRPr sz="3166"/>
            </a:lvl5pPr>
            <a:lvl6pPr marL="7739862" indent="0">
              <a:buNone/>
              <a:defRPr sz="3166"/>
            </a:lvl6pPr>
            <a:lvl7pPr marL="9287839" indent="0">
              <a:buNone/>
              <a:defRPr sz="3166"/>
            </a:lvl7pPr>
            <a:lvl8pPr marL="10835801" indent="0">
              <a:buNone/>
              <a:defRPr sz="3166"/>
            </a:lvl8pPr>
            <a:lvl9pPr marL="123837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10783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7984" indent="0">
              <a:buNone/>
              <a:defRPr sz="9413"/>
            </a:lvl2pPr>
            <a:lvl3pPr marL="3095947" indent="0">
              <a:buNone/>
              <a:defRPr sz="8332"/>
            </a:lvl3pPr>
            <a:lvl4pPr marL="4643915" indent="0">
              <a:buNone/>
              <a:defRPr sz="6914"/>
            </a:lvl4pPr>
            <a:lvl5pPr marL="6191892" indent="0">
              <a:buNone/>
              <a:defRPr sz="6914"/>
            </a:lvl5pPr>
            <a:lvl6pPr marL="7739862" indent="0">
              <a:buNone/>
              <a:defRPr sz="6914"/>
            </a:lvl6pPr>
            <a:lvl7pPr marL="9287839" indent="0">
              <a:buNone/>
              <a:defRPr sz="6914"/>
            </a:lvl7pPr>
            <a:lvl8pPr marL="10835801" indent="0">
              <a:buNone/>
              <a:defRPr sz="6914"/>
            </a:lvl8pPr>
            <a:lvl9pPr marL="123837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984" indent="0">
              <a:buNone/>
              <a:defRPr sz="4164"/>
            </a:lvl2pPr>
            <a:lvl3pPr marL="3095947" indent="0">
              <a:buNone/>
              <a:defRPr sz="3333"/>
            </a:lvl3pPr>
            <a:lvl4pPr marL="4643915" indent="0">
              <a:buNone/>
              <a:defRPr sz="3166"/>
            </a:lvl4pPr>
            <a:lvl5pPr marL="6191892" indent="0">
              <a:buNone/>
              <a:defRPr sz="3166"/>
            </a:lvl5pPr>
            <a:lvl6pPr marL="7739862" indent="0">
              <a:buNone/>
              <a:defRPr sz="3166"/>
            </a:lvl6pPr>
            <a:lvl7pPr marL="9287839" indent="0">
              <a:buNone/>
              <a:defRPr sz="3166"/>
            </a:lvl7pPr>
            <a:lvl8pPr marL="10835801" indent="0">
              <a:buNone/>
              <a:defRPr sz="3166"/>
            </a:lvl8pPr>
            <a:lvl9pPr marL="123837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53365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03271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32820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588" tIns="154761" rIns="309588" bIns="154761"/>
          <a:lstStyle/>
          <a:p>
            <a:pPr defTabSz="3095226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88" tIns="154761" rIns="309588" bIns="154761"/>
          <a:lstStyle/>
          <a:p>
            <a:pPr defTabSz="309522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88" tIns="154761" rIns="309588" bIns="154761"/>
          <a:lstStyle/>
          <a:p>
            <a:pPr defTabSz="309522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555" tIns="185738" rIns="371555" bIns="18573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522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94793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6420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4960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35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624" indent="0">
              <a:buNone/>
              <a:defRPr sz="6082"/>
            </a:lvl2pPr>
            <a:lvl3pPr marL="3095226" indent="0">
              <a:buNone/>
              <a:defRPr sz="5249"/>
            </a:lvl3pPr>
            <a:lvl4pPr marL="4642832" indent="0">
              <a:buNone/>
              <a:defRPr sz="4833"/>
            </a:lvl4pPr>
            <a:lvl5pPr marL="6190449" indent="0">
              <a:buNone/>
              <a:defRPr sz="4833"/>
            </a:lvl5pPr>
            <a:lvl6pPr marL="7738059" indent="0">
              <a:buNone/>
              <a:defRPr sz="4833"/>
            </a:lvl6pPr>
            <a:lvl7pPr marL="9285671" indent="0">
              <a:buNone/>
              <a:defRPr sz="4833"/>
            </a:lvl7pPr>
            <a:lvl8pPr marL="10833274" indent="0">
              <a:buNone/>
              <a:defRPr sz="4833"/>
            </a:lvl8pPr>
            <a:lvl9pPr marL="1238088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67587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8126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624" indent="0">
              <a:buNone/>
              <a:defRPr sz="6914" b="1"/>
            </a:lvl2pPr>
            <a:lvl3pPr marL="3095226" indent="0">
              <a:buNone/>
              <a:defRPr sz="6082" b="1"/>
            </a:lvl3pPr>
            <a:lvl4pPr marL="4642832" indent="0">
              <a:buNone/>
              <a:defRPr sz="5249" b="1"/>
            </a:lvl4pPr>
            <a:lvl5pPr marL="6190449" indent="0">
              <a:buNone/>
              <a:defRPr sz="5249" b="1"/>
            </a:lvl5pPr>
            <a:lvl6pPr marL="7738059" indent="0">
              <a:buNone/>
              <a:defRPr sz="5249" b="1"/>
            </a:lvl6pPr>
            <a:lvl7pPr marL="9285671" indent="0">
              <a:buNone/>
              <a:defRPr sz="5249" b="1"/>
            </a:lvl7pPr>
            <a:lvl8pPr marL="10833274" indent="0">
              <a:buNone/>
              <a:defRPr sz="5249" b="1"/>
            </a:lvl8pPr>
            <a:lvl9pPr marL="1238088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624" indent="0">
              <a:buNone/>
              <a:defRPr sz="6914" b="1"/>
            </a:lvl2pPr>
            <a:lvl3pPr marL="3095226" indent="0">
              <a:buNone/>
              <a:defRPr sz="6082" b="1"/>
            </a:lvl3pPr>
            <a:lvl4pPr marL="4642832" indent="0">
              <a:buNone/>
              <a:defRPr sz="5249" b="1"/>
            </a:lvl4pPr>
            <a:lvl5pPr marL="6190449" indent="0">
              <a:buNone/>
              <a:defRPr sz="5249" b="1"/>
            </a:lvl5pPr>
            <a:lvl6pPr marL="7738059" indent="0">
              <a:buNone/>
              <a:defRPr sz="5249" b="1"/>
            </a:lvl6pPr>
            <a:lvl7pPr marL="9285671" indent="0">
              <a:buNone/>
              <a:defRPr sz="5249" b="1"/>
            </a:lvl7pPr>
            <a:lvl8pPr marL="10833274" indent="0">
              <a:buNone/>
              <a:defRPr sz="5249" b="1"/>
            </a:lvl8pPr>
            <a:lvl9pPr marL="1238088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93219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71989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2867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22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624" indent="0">
              <a:buNone/>
              <a:defRPr sz="4164"/>
            </a:lvl2pPr>
            <a:lvl3pPr marL="3095226" indent="0">
              <a:buNone/>
              <a:defRPr sz="3333"/>
            </a:lvl3pPr>
            <a:lvl4pPr marL="4642832" indent="0">
              <a:buNone/>
              <a:defRPr sz="3166"/>
            </a:lvl4pPr>
            <a:lvl5pPr marL="6190449" indent="0">
              <a:buNone/>
              <a:defRPr sz="3166"/>
            </a:lvl5pPr>
            <a:lvl6pPr marL="7738059" indent="0">
              <a:buNone/>
              <a:defRPr sz="3166"/>
            </a:lvl6pPr>
            <a:lvl7pPr marL="9285671" indent="0">
              <a:buNone/>
              <a:defRPr sz="3166"/>
            </a:lvl7pPr>
            <a:lvl8pPr marL="10833274" indent="0">
              <a:buNone/>
              <a:defRPr sz="3166"/>
            </a:lvl8pPr>
            <a:lvl9pPr marL="1238088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50739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7624" indent="0">
              <a:buNone/>
              <a:defRPr sz="9413"/>
            </a:lvl2pPr>
            <a:lvl3pPr marL="3095226" indent="0">
              <a:buNone/>
              <a:defRPr sz="8332"/>
            </a:lvl3pPr>
            <a:lvl4pPr marL="4642832" indent="0">
              <a:buNone/>
              <a:defRPr sz="6914"/>
            </a:lvl4pPr>
            <a:lvl5pPr marL="6190449" indent="0">
              <a:buNone/>
              <a:defRPr sz="6914"/>
            </a:lvl5pPr>
            <a:lvl6pPr marL="7738059" indent="0">
              <a:buNone/>
              <a:defRPr sz="6914"/>
            </a:lvl6pPr>
            <a:lvl7pPr marL="9285671" indent="0">
              <a:buNone/>
              <a:defRPr sz="6914"/>
            </a:lvl7pPr>
            <a:lvl8pPr marL="10833274" indent="0">
              <a:buNone/>
              <a:defRPr sz="6914"/>
            </a:lvl8pPr>
            <a:lvl9pPr marL="1238088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624" indent="0">
              <a:buNone/>
              <a:defRPr sz="4164"/>
            </a:lvl2pPr>
            <a:lvl3pPr marL="3095226" indent="0">
              <a:buNone/>
              <a:defRPr sz="3333"/>
            </a:lvl3pPr>
            <a:lvl4pPr marL="4642832" indent="0">
              <a:buNone/>
              <a:defRPr sz="3166"/>
            </a:lvl4pPr>
            <a:lvl5pPr marL="6190449" indent="0">
              <a:buNone/>
              <a:defRPr sz="3166"/>
            </a:lvl5pPr>
            <a:lvl6pPr marL="7738059" indent="0">
              <a:buNone/>
              <a:defRPr sz="3166"/>
            </a:lvl6pPr>
            <a:lvl7pPr marL="9285671" indent="0">
              <a:buNone/>
              <a:defRPr sz="3166"/>
            </a:lvl7pPr>
            <a:lvl8pPr marL="10833274" indent="0">
              <a:buNone/>
              <a:defRPr sz="3166"/>
            </a:lvl8pPr>
            <a:lvl9pPr marL="1238088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5333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5814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8778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570" tIns="154750" rIns="309570" bIns="15475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1157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4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5089" indent="0">
              <a:buNone/>
              <a:defRPr sz="6082"/>
            </a:lvl2pPr>
            <a:lvl3pPr marL="3110172" indent="0">
              <a:buNone/>
              <a:defRPr sz="5249"/>
            </a:lvl3pPr>
            <a:lvl4pPr marL="4665252" indent="0">
              <a:buNone/>
              <a:defRPr sz="4833"/>
            </a:lvl4pPr>
            <a:lvl5pPr marL="6220344" indent="0">
              <a:buNone/>
              <a:defRPr sz="4833"/>
            </a:lvl5pPr>
            <a:lvl6pPr marL="7775422" indent="0">
              <a:buNone/>
              <a:defRPr sz="4833"/>
            </a:lvl6pPr>
            <a:lvl7pPr marL="9330512" indent="0">
              <a:buNone/>
              <a:defRPr sz="4833"/>
            </a:lvl7pPr>
            <a:lvl8pPr marL="10885599" indent="0">
              <a:buNone/>
              <a:defRPr sz="4833"/>
            </a:lvl8pPr>
            <a:lvl9pPr marL="1244068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804317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72147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35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501" indent="0">
              <a:buNone/>
              <a:defRPr sz="6082"/>
            </a:lvl2pPr>
            <a:lvl3pPr marL="3094979" indent="0">
              <a:buNone/>
              <a:defRPr sz="5249"/>
            </a:lvl3pPr>
            <a:lvl4pPr marL="4642465" indent="0">
              <a:buNone/>
              <a:defRPr sz="4833"/>
            </a:lvl4pPr>
            <a:lvl5pPr marL="6189951" indent="0">
              <a:buNone/>
              <a:defRPr sz="4833"/>
            </a:lvl5pPr>
            <a:lvl6pPr marL="7737444" indent="0">
              <a:buNone/>
              <a:defRPr sz="4833"/>
            </a:lvl6pPr>
            <a:lvl7pPr marL="9284925" indent="0">
              <a:buNone/>
              <a:defRPr sz="4833"/>
            </a:lvl7pPr>
            <a:lvl8pPr marL="10832426" indent="0">
              <a:buNone/>
              <a:defRPr sz="4833"/>
            </a:lvl8pPr>
            <a:lvl9pPr marL="1237990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29768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07229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501" indent="0">
              <a:buNone/>
              <a:defRPr sz="6914" b="1"/>
            </a:lvl2pPr>
            <a:lvl3pPr marL="3094979" indent="0">
              <a:buNone/>
              <a:defRPr sz="6082" b="1"/>
            </a:lvl3pPr>
            <a:lvl4pPr marL="4642465" indent="0">
              <a:buNone/>
              <a:defRPr sz="5249" b="1"/>
            </a:lvl4pPr>
            <a:lvl5pPr marL="6189951" indent="0">
              <a:buNone/>
              <a:defRPr sz="5249" b="1"/>
            </a:lvl5pPr>
            <a:lvl6pPr marL="7737444" indent="0">
              <a:buNone/>
              <a:defRPr sz="5249" b="1"/>
            </a:lvl6pPr>
            <a:lvl7pPr marL="9284925" indent="0">
              <a:buNone/>
              <a:defRPr sz="5249" b="1"/>
            </a:lvl7pPr>
            <a:lvl8pPr marL="10832426" indent="0">
              <a:buNone/>
              <a:defRPr sz="5249" b="1"/>
            </a:lvl8pPr>
            <a:lvl9pPr marL="123799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501" indent="0">
              <a:buNone/>
              <a:defRPr sz="6914" b="1"/>
            </a:lvl2pPr>
            <a:lvl3pPr marL="3094979" indent="0">
              <a:buNone/>
              <a:defRPr sz="6082" b="1"/>
            </a:lvl3pPr>
            <a:lvl4pPr marL="4642465" indent="0">
              <a:buNone/>
              <a:defRPr sz="5249" b="1"/>
            </a:lvl4pPr>
            <a:lvl5pPr marL="6189951" indent="0">
              <a:buNone/>
              <a:defRPr sz="5249" b="1"/>
            </a:lvl5pPr>
            <a:lvl6pPr marL="7737444" indent="0">
              <a:buNone/>
              <a:defRPr sz="5249" b="1"/>
            </a:lvl6pPr>
            <a:lvl7pPr marL="9284925" indent="0">
              <a:buNone/>
              <a:defRPr sz="5249" b="1"/>
            </a:lvl7pPr>
            <a:lvl8pPr marL="10832426" indent="0">
              <a:buNone/>
              <a:defRPr sz="5249" b="1"/>
            </a:lvl8pPr>
            <a:lvl9pPr marL="123799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21471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31530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4814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22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501" indent="0">
              <a:buNone/>
              <a:defRPr sz="4164"/>
            </a:lvl2pPr>
            <a:lvl3pPr marL="3094979" indent="0">
              <a:buNone/>
              <a:defRPr sz="3333"/>
            </a:lvl3pPr>
            <a:lvl4pPr marL="4642465" indent="0">
              <a:buNone/>
              <a:defRPr sz="3166"/>
            </a:lvl4pPr>
            <a:lvl5pPr marL="6189951" indent="0">
              <a:buNone/>
              <a:defRPr sz="3166"/>
            </a:lvl5pPr>
            <a:lvl6pPr marL="7737444" indent="0">
              <a:buNone/>
              <a:defRPr sz="3166"/>
            </a:lvl6pPr>
            <a:lvl7pPr marL="9284925" indent="0">
              <a:buNone/>
              <a:defRPr sz="3166"/>
            </a:lvl7pPr>
            <a:lvl8pPr marL="10832426" indent="0">
              <a:buNone/>
              <a:defRPr sz="3166"/>
            </a:lvl8pPr>
            <a:lvl9pPr marL="123799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93808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7501" indent="0">
              <a:buNone/>
              <a:defRPr sz="9413"/>
            </a:lvl2pPr>
            <a:lvl3pPr marL="3094979" indent="0">
              <a:buNone/>
              <a:defRPr sz="8332"/>
            </a:lvl3pPr>
            <a:lvl4pPr marL="4642465" indent="0">
              <a:buNone/>
              <a:defRPr sz="6914"/>
            </a:lvl4pPr>
            <a:lvl5pPr marL="6189951" indent="0">
              <a:buNone/>
              <a:defRPr sz="6914"/>
            </a:lvl5pPr>
            <a:lvl6pPr marL="7737444" indent="0">
              <a:buNone/>
              <a:defRPr sz="6914"/>
            </a:lvl6pPr>
            <a:lvl7pPr marL="9284925" indent="0">
              <a:buNone/>
              <a:defRPr sz="6914"/>
            </a:lvl7pPr>
            <a:lvl8pPr marL="10832426" indent="0">
              <a:buNone/>
              <a:defRPr sz="6914"/>
            </a:lvl8pPr>
            <a:lvl9pPr marL="1237990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501" indent="0">
              <a:buNone/>
              <a:defRPr sz="4164"/>
            </a:lvl2pPr>
            <a:lvl3pPr marL="3094979" indent="0">
              <a:buNone/>
              <a:defRPr sz="3333"/>
            </a:lvl3pPr>
            <a:lvl4pPr marL="4642465" indent="0">
              <a:buNone/>
              <a:defRPr sz="3166"/>
            </a:lvl4pPr>
            <a:lvl5pPr marL="6189951" indent="0">
              <a:buNone/>
              <a:defRPr sz="3166"/>
            </a:lvl5pPr>
            <a:lvl6pPr marL="7737444" indent="0">
              <a:buNone/>
              <a:defRPr sz="3166"/>
            </a:lvl6pPr>
            <a:lvl7pPr marL="9284925" indent="0">
              <a:buNone/>
              <a:defRPr sz="3166"/>
            </a:lvl7pPr>
            <a:lvl8pPr marL="10832426" indent="0">
              <a:buNone/>
              <a:defRPr sz="3166"/>
            </a:lvl8pPr>
            <a:lvl9pPr marL="123799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45977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9566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25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1256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499" tIns="154713" rIns="309499" bIns="15471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16296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9679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5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141" indent="0">
              <a:buNone/>
              <a:defRPr sz="6082"/>
            </a:lvl2pPr>
            <a:lvl3pPr marL="3094255" indent="0">
              <a:buNone/>
              <a:defRPr sz="5249"/>
            </a:lvl3pPr>
            <a:lvl4pPr marL="4641382" indent="0">
              <a:buNone/>
              <a:defRPr sz="4833"/>
            </a:lvl4pPr>
            <a:lvl5pPr marL="6188506" indent="0">
              <a:buNone/>
              <a:defRPr sz="4833"/>
            </a:lvl5pPr>
            <a:lvl6pPr marL="7735636" indent="0">
              <a:buNone/>
              <a:defRPr sz="4833"/>
            </a:lvl6pPr>
            <a:lvl7pPr marL="9282764" indent="0">
              <a:buNone/>
              <a:defRPr sz="4833"/>
            </a:lvl7pPr>
            <a:lvl8pPr marL="10829899" indent="0">
              <a:buNone/>
              <a:defRPr sz="4833"/>
            </a:lvl8pPr>
            <a:lvl9pPr marL="1237701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3057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46984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141" indent="0">
              <a:buNone/>
              <a:defRPr sz="6914" b="1"/>
            </a:lvl2pPr>
            <a:lvl3pPr marL="3094255" indent="0">
              <a:buNone/>
              <a:defRPr sz="6082" b="1"/>
            </a:lvl3pPr>
            <a:lvl4pPr marL="4641382" indent="0">
              <a:buNone/>
              <a:defRPr sz="5249" b="1"/>
            </a:lvl4pPr>
            <a:lvl5pPr marL="6188506" indent="0">
              <a:buNone/>
              <a:defRPr sz="5249" b="1"/>
            </a:lvl5pPr>
            <a:lvl6pPr marL="7735636" indent="0">
              <a:buNone/>
              <a:defRPr sz="5249" b="1"/>
            </a:lvl6pPr>
            <a:lvl7pPr marL="9282764" indent="0">
              <a:buNone/>
              <a:defRPr sz="5249" b="1"/>
            </a:lvl7pPr>
            <a:lvl8pPr marL="10829899" indent="0">
              <a:buNone/>
              <a:defRPr sz="5249" b="1"/>
            </a:lvl8pPr>
            <a:lvl9pPr marL="123770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141" indent="0">
              <a:buNone/>
              <a:defRPr sz="6914" b="1"/>
            </a:lvl2pPr>
            <a:lvl3pPr marL="3094255" indent="0">
              <a:buNone/>
              <a:defRPr sz="6082" b="1"/>
            </a:lvl3pPr>
            <a:lvl4pPr marL="4641382" indent="0">
              <a:buNone/>
              <a:defRPr sz="5249" b="1"/>
            </a:lvl4pPr>
            <a:lvl5pPr marL="6188506" indent="0">
              <a:buNone/>
              <a:defRPr sz="5249" b="1"/>
            </a:lvl5pPr>
            <a:lvl6pPr marL="7735636" indent="0">
              <a:buNone/>
              <a:defRPr sz="5249" b="1"/>
            </a:lvl6pPr>
            <a:lvl7pPr marL="9282764" indent="0">
              <a:buNone/>
              <a:defRPr sz="5249" b="1"/>
            </a:lvl7pPr>
            <a:lvl8pPr marL="10829899" indent="0">
              <a:buNone/>
              <a:defRPr sz="5249" b="1"/>
            </a:lvl8pPr>
            <a:lvl9pPr marL="123770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45306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1185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13346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4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141" indent="0">
              <a:buNone/>
              <a:defRPr sz="4164"/>
            </a:lvl2pPr>
            <a:lvl3pPr marL="3094255" indent="0">
              <a:buNone/>
              <a:defRPr sz="3333"/>
            </a:lvl3pPr>
            <a:lvl4pPr marL="4641382" indent="0">
              <a:buNone/>
              <a:defRPr sz="3166"/>
            </a:lvl4pPr>
            <a:lvl5pPr marL="6188506" indent="0">
              <a:buNone/>
              <a:defRPr sz="3166"/>
            </a:lvl5pPr>
            <a:lvl6pPr marL="7735636" indent="0">
              <a:buNone/>
              <a:defRPr sz="3166"/>
            </a:lvl6pPr>
            <a:lvl7pPr marL="9282764" indent="0">
              <a:buNone/>
              <a:defRPr sz="3166"/>
            </a:lvl7pPr>
            <a:lvl8pPr marL="10829899" indent="0">
              <a:buNone/>
              <a:defRPr sz="3166"/>
            </a:lvl8pPr>
            <a:lvl9pPr marL="123770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464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7141" indent="0">
              <a:buNone/>
              <a:defRPr sz="9413"/>
            </a:lvl2pPr>
            <a:lvl3pPr marL="3094255" indent="0">
              <a:buNone/>
              <a:defRPr sz="8332"/>
            </a:lvl3pPr>
            <a:lvl4pPr marL="4641382" indent="0">
              <a:buNone/>
              <a:defRPr sz="6914"/>
            </a:lvl4pPr>
            <a:lvl5pPr marL="6188506" indent="0">
              <a:buNone/>
              <a:defRPr sz="6914"/>
            </a:lvl5pPr>
            <a:lvl6pPr marL="7735636" indent="0">
              <a:buNone/>
              <a:defRPr sz="6914"/>
            </a:lvl6pPr>
            <a:lvl7pPr marL="9282764" indent="0">
              <a:buNone/>
              <a:defRPr sz="6914"/>
            </a:lvl7pPr>
            <a:lvl8pPr marL="10829899" indent="0">
              <a:buNone/>
              <a:defRPr sz="6914"/>
            </a:lvl8pPr>
            <a:lvl9pPr marL="1237701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141" indent="0">
              <a:buNone/>
              <a:defRPr sz="4164"/>
            </a:lvl2pPr>
            <a:lvl3pPr marL="3094255" indent="0">
              <a:buNone/>
              <a:defRPr sz="3333"/>
            </a:lvl3pPr>
            <a:lvl4pPr marL="4641382" indent="0">
              <a:buNone/>
              <a:defRPr sz="3166"/>
            </a:lvl4pPr>
            <a:lvl5pPr marL="6188506" indent="0">
              <a:buNone/>
              <a:defRPr sz="3166"/>
            </a:lvl5pPr>
            <a:lvl6pPr marL="7735636" indent="0">
              <a:buNone/>
              <a:defRPr sz="3166"/>
            </a:lvl6pPr>
            <a:lvl7pPr marL="9282764" indent="0">
              <a:buNone/>
              <a:defRPr sz="3166"/>
            </a:lvl7pPr>
            <a:lvl8pPr marL="10829899" indent="0">
              <a:buNone/>
              <a:defRPr sz="3166"/>
            </a:lvl8pPr>
            <a:lvl9pPr marL="123770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01835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9568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089" indent="0">
              <a:buNone/>
              <a:defRPr sz="6914" b="1"/>
            </a:lvl2pPr>
            <a:lvl3pPr marL="3110172" indent="0">
              <a:buNone/>
              <a:defRPr sz="6082" b="1"/>
            </a:lvl3pPr>
            <a:lvl4pPr marL="4665252" indent="0">
              <a:buNone/>
              <a:defRPr sz="5249" b="1"/>
            </a:lvl4pPr>
            <a:lvl5pPr marL="6220344" indent="0">
              <a:buNone/>
              <a:defRPr sz="5249" b="1"/>
            </a:lvl5pPr>
            <a:lvl6pPr marL="7775422" indent="0">
              <a:buNone/>
              <a:defRPr sz="5249" b="1"/>
            </a:lvl6pPr>
            <a:lvl7pPr marL="9330512" indent="0">
              <a:buNone/>
              <a:defRPr sz="5249" b="1"/>
            </a:lvl7pPr>
            <a:lvl8pPr marL="10885599" indent="0">
              <a:buNone/>
              <a:defRPr sz="5249" b="1"/>
            </a:lvl8pPr>
            <a:lvl9pPr marL="124406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089" indent="0">
              <a:buNone/>
              <a:defRPr sz="6914" b="1"/>
            </a:lvl2pPr>
            <a:lvl3pPr marL="3110172" indent="0">
              <a:buNone/>
              <a:defRPr sz="6082" b="1"/>
            </a:lvl3pPr>
            <a:lvl4pPr marL="4665252" indent="0">
              <a:buNone/>
              <a:defRPr sz="5249" b="1"/>
            </a:lvl4pPr>
            <a:lvl5pPr marL="6220344" indent="0">
              <a:buNone/>
              <a:defRPr sz="5249" b="1"/>
            </a:lvl5pPr>
            <a:lvl6pPr marL="7775422" indent="0">
              <a:buNone/>
              <a:defRPr sz="5249" b="1"/>
            </a:lvl6pPr>
            <a:lvl7pPr marL="9330512" indent="0">
              <a:buNone/>
              <a:defRPr sz="5249" b="1"/>
            </a:lvl7pPr>
            <a:lvl8pPr marL="10885599" indent="0">
              <a:buNone/>
              <a:defRPr sz="5249" b="1"/>
            </a:lvl8pPr>
            <a:lvl9pPr marL="124406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4937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40629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426" tIns="154675" rIns="309426" bIns="15467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87853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3758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8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6781" indent="0">
              <a:buNone/>
              <a:defRPr sz="6082"/>
            </a:lvl2pPr>
            <a:lvl3pPr marL="3093535" indent="0">
              <a:buNone/>
              <a:defRPr sz="5249"/>
            </a:lvl3pPr>
            <a:lvl4pPr marL="4640299" indent="0">
              <a:buNone/>
              <a:defRPr sz="4833"/>
            </a:lvl4pPr>
            <a:lvl5pPr marL="6187062" indent="0">
              <a:buNone/>
              <a:defRPr sz="4833"/>
            </a:lvl5pPr>
            <a:lvl6pPr marL="7733834" indent="0">
              <a:buNone/>
              <a:defRPr sz="4833"/>
            </a:lvl6pPr>
            <a:lvl7pPr marL="9280595" indent="0">
              <a:buNone/>
              <a:defRPr sz="4833"/>
            </a:lvl7pPr>
            <a:lvl8pPr marL="10827375" indent="0">
              <a:buNone/>
              <a:defRPr sz="4833"/>
            </a:lvl8pPr>
            <a:lvl9pPr marL="123741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58168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47874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781" indent="0">
              <a:buNone/>
              <a:defRPr sz="6914" b="1"/>
            </a:lvl2pPr>
            <a:lvl3pPr marL="3093535" indent="0">
              <a:buNone/>
              <a:defRPr sz="6082" b="1"/>
            </a:lvl3pPr>
            <a:lvl4pPr marL="4640299" indent="0">
              <a:buNone/>
              <a:defRPr sz="5249" b="1"/>
            </a:lvl4pPr>
            <a:lvl5pPr marL="6187062" indent="0">
              <a:buNone/>
              <a:defRPr sz="5249" b="1"/>
            </a:lvl5pPr>
            <a:lvl6pPr marL="7733834" indent="0">
              <a:buNone/>
              <a:defRPr sz="5249" b="1"/>
            </a:lvl6pPr>
            <a:lvl7pPr marL="9280595" indent="0">
              <a:buNone/>
              <a:defRPr sz="5249" b="1"/>
            </a:lvl7pPr>
            <a:lvl8pPr marL="10827375" indent="0">
              <a:buNone/>
              <a:defRPr sz="5249" b="1"/>
            </a:lvl8pPr>
            <a:lvl9pPr marL="12374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781" indent="0">
              <a:buNone/>
              <a:defRPr sz="6914" b="1"/>
            </a:lvl2pPr>
            <a:lvl3pPr marL="3093535" indent="0">
              <a:buNone/>
              <a:defRPr sz="6082" b="1"/>
            </a:lvl3pPr>
            <a:lvl4pPr marL="4640299" indent="0">
              <a:buNone/>
              <a:defRPr sz="5249" b="1"/>
            </a:lvl4pPr>
            <a:lvl5pPr marL="6187062" indent="0">
              <a:buNone/>
              <a:defRPr sz="5249" b="1"/>
            </a:lvl5pPr>
            <a:lvl6pPr marL="7733834" indent="0">
              <a:buNone/>
              <a:defRPr sz="5249" b="1"/>
            </a:lvl6pPr>
            <a:lvl7pPr marL="9280595" indent="0">
              <a:buNone/>
              <a:defRPr sz="5249" b="1"/>
            </a:lvl7pPr>
            <a:lvl8pPr marL="10827375" indent="0">
              <a:buNone/>
              <a:defRPr sz="5249" b="1"/>
            </a:lvl8pPr>
            <a:lvl9pPr marL="12374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19436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78372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606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5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6781" indent="0">
              <a:buNone/>
              <a:defRPr sz="4164"/>
            </a:lvl2pPr>
            <a:lvl3pPr marL="3093535" indent="0">
              <a:buNone/>
              <a:defRPr sz="3333"/>
            </a:lvl3pPr>
            <a:lvl4pPr marL="4640299" indent="0">
              <a:buNone/>
              <a:defRPr sz="3166"/>
            </a:lvl4pPr>
            <a:lvl5pPr marL="6187062" indent="0">
              <a:buNone/>
              <a:defRPr sz="3166"/>
            </a:lvl5pPr>
            <a:lvl6pPr marL="7733834" indent="0">
              <a:buNone/>
              <a:defRPr sz="3166"/>
            </a:lvl6pPr>
            <a:lvl7pPr marL="9280595" indent="0">
              <a:buNone/>
              <a:defRPr sz="3166"/>
            </a:lvl7pPr>
            <a:lvl8pPr marL="10827375" indent="0">
              <a:buNone/>
              <a:defRPr sz="3166"/>
            </a:lvl8pPr>
            <a:lvl9pPr marL="12374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7970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6781" indent="0">
              <a:buNone/>
              <a:defRPr sz="9413"/>
            </a:lvl2pPr>
            <a:lvl3pPr marL="3093535" indent="0">
              <a:buNone/>
              <a:defRPr sz="8332"/>
            </a:lvl3pPr>
            <a:lvl4pPr marL="4640299" indent="0">
              <a:buNone/>
              <a:defRPr sz="6914"/>
            </a:lvl4pPr>
            <a:lvl5pPr marL="6187062" indent="0">
              <a:buNone/>
              <a:defRPr sz="6914"/>
            </a:lvl5pPr>
            <a:lvl6pPr marL="7733834" indent="0">
              <a:buNone/>
              <a:defRPr sz="6914"/>
            </a:lvl6pPr>
            <a:lvl7pPr marL="9280595" indent="0">
              <a:buNone/>
              <a:defRPr sz="6914"/>
            </a:lvl7pPr>
            <a:lvl8pPr marL="10827375" indent="0">
              <a:buNone/>
              <a:defRPr sz="6914"/>
            </a:lvl8pPr>
            <a:lvl9pPr marL="123741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6781" indent="0">
              <a:buNone/>
              <a:defRPr sz="4164"/>
            </a:lvl2pPr>
            <a:lvl3pPr marL="3093535" indent="0">
              <a:buNone/>
              <a:defRPr sz="3333"/>
            </a:lvl3pPr>
            <a:lvl4pPr marL="4640299" indent="0">
              <a:buNone/>
              <a:defRPr sz="3166"/>
            </a:lvl4pPr>
            <a:lvl5pPr marL="6187062" indent="0">
              <a:buNone/>
              <a:defRPr sz="3166"/>
            </a:lvl5pPr>
            <a:lvl6pPr marL="7733834" indent="0">
              <a:buNone/>
              <a:defRPr sz="3166"/>
            </a:lvl6pPr>
            <a:lvl7pPr marL="9280595" indent="0">
              <a:buNone/>
              <a:defRPr sz="3166"/>
            </a:lvl7pPr>
            <a:lvl8pPr marL="10827375" indent="0">
              <a:buNone/>
              <a:defRPr sz="3166"/>
            </a:lvl8pPr>
            <a:lvl9pPr marL="12374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901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8050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59795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36933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357" tIns="154636" rIns="309357" bIns="15463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357" tIns="154636" rIns="309357" bIns="15463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357" tIns="154636" rIns="309357" bIns="15463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278" tIns="185588" rIns="371278" bIns="18558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37013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55950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0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6418" indent="0">
              <a:buNone/>
              <a:defRPr sz="6082"/>
            </a:lvl2pPr>
            <a:lvl3pPr marL="3092813" indent="0">
              <a:buNone/>
              <a:defRPr sz="5249"/>
            </a:lvl3pPr>
            <a:lvl4pPr marL="4639216" indent="0">
              <a:buNone/>
              <a:defRPr sz="4833"/>
            </a:lvl4pPr>
            <a:lvl5pPr marL="6185621" indent="0">
              <a:buNone/>
              <a:defRPr sz="4833"/>
            </a:lvl5pPr>
            <a:lvl6pPr marL="7732030" indent="0">
              <a:buNone/>
              <a:defRPr sz="4833"/>
            </a:lvl6pPr>
            <a:lvl7pPr marL="9278435" indent="0">
              <a:buNone/>
              <a:defRPr sz="4833"/>
            </a:lvl7pPr>
            <a:lvl8pPr marL="10824848" indent="0">
              <a:buNone/>
              <a:defRPr sz="4833"/>
            </a:lvl8pPr>
            <a:lvl9pPr marL="1237124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52284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02559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418" indent="0">
              <a:buNone/>
              <a:defRPr sz="6914" b="1"/>
            </a:lvl2pPr>
            <a:lvl3pPr marL="3092813" indent="0">
              <a:buNone/>
              <a:defRPr sz="6082" b="1"/>
            </a:lvl3pPr>
            <a:lvl4pPr marL="4639216" indent="0">
              <a:buNone/>
              <a:defRPr sz="5249" b="1"/>
            </a:lvl4pPr>
            <a:lvl5pPr marL="6185621" indent="0">
              <a:buNone/>
              <a:defRPr sz="5249" b="1"/>
            </a:lvl5pPr>
            <a:lvl6pPr marL="7732030" indent="0">
              <a:buNone/>
              <a:defRPr sz="5249" b="1"/>
            </a:lvl6pPr>
            <a:lvl7pPr marL="9278435" indent="0">
              <a:buNone/>
              <a:defRPr sz="5249" b="1"/>
            </a:lvl7pPr>
            <a:lvl8pPr marL="10824848" indent="0">
              <a:buNone/>
              <a:defRPr sz="5249" b="1"/>
            </a:lvl8pPr>
            <a:lvl9pPr marL="1237124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418" indent="0">
              <a:buNone/>
              <a:defRPr sz="6914" b="1"/>
            </a:lvl2pPr>
            <a:lvl3pPr marL="3092813" indent="0">
              <a:buNone/>
              <a:defRPr sz="6082" b="1"/>
            </a:lvl3pPr>
            <a:lvl4pPr marL="4639216" indent="0">
              <a:buNone/>
              <a:defRPr sz="5249" b="1"/>
            </a:lvl4pPr>
            <a:lvl5pPr marL="6185621" indent="0">
              <a:buNone/>
              <a:defRPr sz="5249" b="1"/>
            </a:lvl5pPr>
            <a:lvl6pPr marL="7732030" indent="0">
              <a:buNone/>
              <a:defRPr sz="5249" b="1"/>
            </a:lvl6pPr>
            <a:lvl7pPr marL="9278435" indent="0">
              <a:buNone/>
              <a:defRPr sz="5249" b="1"/>
            </a:lvl7pPr>
            <a:lvl8pPr marL="10824848" indent="0">
              <a:buNone/>
              <a:defRPr sz="5249" b="1"/>
            </a:lvl8pPr>
            <a:lvl9pPr marL="1237124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94367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07674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029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80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6418" indent="0">
              <a:buNone/>
              <a:defRPr sz="4164"/>
            </a:lvl2pPr>
            <a:lvl3pPr marL="3092813" indent="0">
              <a:buNone/>
              <a:defRPr sz="3333"/>
            </a:lvl3pPr>
            <a:lvl4pPr marL="4639216" indent="0">
              <a:buNone/>
              <a:defRPr sz="3166"/>
            </a:lvl4pPr>
            <a:lvl5pPr marL="6185621" indent="0">
              <a:buNone/>
              <a:defRPr sz="3166"/>
            </a:lvl5pPr>
            <a:lvl6pPr marL="7732030" indent="0">
              <a:buNone/>
              <a:defRPr sz="3166"/>
            </a:lvl6pPr>
            <a:lvl7pPr marL="9278435" indent="0">
              <a:buNone/>
              <a:defRPr sz="3166"/>
            </a:lvl7pPr>
            <a:lvl8pPr marL="10824848" indent="0">
              <a:buNone/>
              <a:defRPr sz="3166"/>
            </a:lvl8pPr>
            <a:lvl9pPr marL="1237124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5323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37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6540" indent="0">
              <a:buNone/>
              <a:defRPr sz="6082"/>
            </a:lvl2pPr>
            <a:lvl3pPr marL="3113073" indent="0">
              <a:buNone/>
              <a:defRPr sz="5249"/>
            </a:lvl3pPr>
            <a:lvl4pPr marL="4669613" indent="0">
              <a:buNone/>
              <a:defRPr sz="4833"/>
            </a:lvl4pPr>
            <a:lvl5pPr marL="6226144" indent="0">
              <a:buNone/>
              <a:defRPr sz="4833"/>
            </a:lvl5pPr>
            <a:lvl6pPr marL="7782685" indent="0">
              <a:buNone/>
              <a:defRPr sz="4833"/>
            </a:lvl6pPr>
            <a:lvl7pPr marL="9339221" indent="0">
              <a:buNone/>
              <a:defRPr sz="4833"/>
            </a:lvl7pPr>
            <a:lvl8pPr marL="10895758" indent="0">
              <a:buNone/>
              <a:defRPr sz="4833"/>
            </a:lvl8pPr>
            <a:lvl9pPr marL="1245229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1217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0839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6418" indent="0">
              <a:buNone/>
              <a:defRPr sz="9413"/>
            </a:lvl2pPr>
            <a:lvl3pPr marL="3092813" indent="0">
              <a:buNone/>
              <a:defRPr sz="8332"/>
            </a:lvl3pPr>
            <a:lvl4pPr marL="4639216" indent="0">
              <a:buNone/>
              <a:defRPr sz="6914"/>
            </a:lvl4pPr>
            <a:lvl5pPr marL="6185621" indent="0">
              <a:buNone/>
              <a:defRPr sz="6914"/>
            </a:lvl5pPr>
            <a:lvl6pPr marL="7732030" indent="0">
              <a:buNone/>
              <a:defRPr sz="6914"/>
            </a:lvl6pPr>
            <a:lvl7pPr marL="9278435" indent="0">
              <a:buNone/>
              <a:defRPr sz="6914"/>
            </a:lvl7pPr>
            <a:lvl8pPr marL="10824848" indent="0">
              <a:buNone/>
              <a:defRPr sz="6914"/>
            </a:lvl8pPr>
            <a:lvl9pPr marL="1237124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6418" indent="0">
              <a:buNone/>
              <a:defRPr sz="4164"/>
            </a:lvl2pPr>
            <a:lvl3pPr marL="3092813" indent="0">
              <a:buNone/>
              <a:defRPr sz="3333"/>
            </a:lvl3pPr>
            <a:lvl4pPr marL="4639216" indent="0">
              <a:buNone/>
              <a:defRPr sz="3166"/>
            </a:lvl4pPr>
            <a:lvl5pPr marL="6185621" indent="0">
              <a:buNone/>
              <a:defRPr sz="3166"/>
            </a:lvl5pPr>
            <a:lvl6pPr marL="7732030" indent="0">
              <a:buNone/>
              <a:defRPr sz="3166"/>
            </a:lvl6pPr>
            <a:lvl7pPr marL="9278435" indent="0">
              <a:buNone/>
              <a:defRPr sz="3166"/>
            </a:lvl7pPr>
            <a:lvl8pPr marL="10824848" indent="0">
              <a:buNone/>
              <a:defRPr sz="3166"/>
            </a:lvl8pPr>
            <a:lvl9pPr marL="1237124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5358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77532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64863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9510485"/>
            <a:ext cx="24483061" cy="9173025"/>
          </a:xfrm>
        </p:spPr>
        <p:txBody>
          <a:bodyPr/>
          <a:lstStyle>
            <a:lvl1pPr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3299085"/>
            <a:ext cx="20162521" cy="1093630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154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9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37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83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2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74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20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66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 lIns="309232" tIns="154574" rIns="309232" bIns="154574"/>
          <a:lstStyle/>
          <a:p>
            <a:pPr defTabSz="3091617">
              <a:defRPr/>
            </a:pPr>
            <a:endParaRPr lang="en-US" sz="6082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 lIns="309232" tIns="154574" rIns="309232" bIns="154574"/>
          <a:lstStyle/>
          <a:p>
            <a:pPr defTabSz="3091617">
              <a:defRPr/>
            </a:pPr>
            <a:endParaRPr lang="en-US" sz="6082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19943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083363"/>
            <a:ext cx="25923241" cy="31382438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122643" y="40041032"/>
            <a:ext cx="6720840" cy="2278395"/>
          </a:xfrm>
        </p:spPr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40188" y="6646975"/>
            <a:ext cx="25923241" cy="9911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2125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33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5819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9161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3742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8323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2903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7484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82064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6645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07642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99853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819" indent="0">
              <a:buNone/>
              <a:defRPr sz="6914" b="1"/>
            </a:lvl2pPr>
            <a:lvl3pPr marL="3091617" indent="0">
              <a:buNone/>
              <a:defRPr sz="6082" b="1"/>
            </a:lvl3pPr>
            <a:lvl4pPr marL="4637421" indent="0">
              <a:buNone/>
              <a:defRPr sz="5249" b="1"/>
            </a:lvl4pPr>
            <a:lvl5pPr marL="6183230" indent="0">
              <a:buNone/>
              <a:defRPr sz="5249" b="1"/>
            </a:lvl5pPr>
            <a:lvl6pPr marL="7729036" indent="0">
              <a:buNone/>
              <a:defRPr sz="5249" b="1"/>
            </a:lvl6pPr>
            <a:lvl7pPr marL="9274846" indent="0">
              <a:buNone/>
              <a:defRPr sz="5249" b="1"/>
            </a:lvl7pPr>
            <a:lvl8pPr marL="10820648" indent="0">
              <a:buNone/>
              <a:defRPr sz="5249" b="1"/>
            </a:lvl8pPr>
            <a:lvl9pPr marL="123664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819" indent="0">
              <a:buNone/>
              <a:defRPr sz="6914" b="1"/>
            </a:lvl2pPr>
            <a:lvl3pPr marL="3091617" indent="0">
              <a:buNone/>
              <a:defRPr sz="6082" b="1"/>
            </a:lvl3pPr>
            <a:lvl4pPr marL="4637421" indent="0">
              <a:buNone/>
              <a:defRPr sz="5249" b="1"/>
            </a:lvl4pPr>
            <a:lvl5pPr marL="6183230" indent="0">
              <a:buNone/>
              <a:defRPr sz="5249" b="1"/>
            </a:lvl5pPr>
            <a:lvl6pPr marL="7729036" indent="0">
              <a:buNone/>
              <a:defRPr sz="5249" b="1"/>
            </a:lvl6pPr>
            <a:lvl7pPr marL="9274846" indent="0">
              <a:buNone/>
              <a:defRPr sz="5249" b="1"/>
            </a:lvl7pPr>
            <a:lvl8pPr marL="10820648" indent="0">
              <a:buNone/>
              <a:defRPr sz="5249" b="1"/>
            </a:lvl8pPr>
            <a:lvl9pPr marL="123664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04917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33685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93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3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5089" indent="0">
              <a:buNone/>
              <a:defRPr sz="4164"/>
            </a:lvl2pPr>
            <a:lvl3pPr marL="3110172" indent="0">
              <a:buNone/>
              <a:defRPr sz="3333"/>
            </a:lvl3pPr>
            <a:lvl4pPr marL="4665252" indent="0">
              <a:buNone/>
              <a:defRPr sz="3166"/>
            </a:lvl4pPr>
            <a:lvl5pPr marL="6220344" indent="0">
              <a:buNone/>
              <a:defRPr sz="3166"/>
            </a:lvl5pPr>
            <a:lvl6pPr marL="7775422" indent="0">
              <a:buNone/>
              <a:defRPr sz="3166"/>
            </a:lvl6pPr>
            <a:lvl7pPr marL="9330512" indent="0">
              <a:buNone/>
              <a:defRPr sz="3166"/>
            </a:lvl7pPr>
            <a:lvl8pPr marL="10885599" indent="0">
              <a:buNone/>
              <a:defRPr sz="3166"/>
            </a:lvl8pPr>
            <a:lvl9pPr marL="124406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61560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8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1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8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5819" indent="0">
              <a:buNone/>
              <a:defRPr sz="4164"/>
            </a:lvl2pPr>
            <a:lvl3pPr marL="3091617" indent="0">
              <a:buNone/>
              <a:defRPr sz="3333"/>
            </a:lvl3pPr>
            <a:lvl4pPr marL="4637421" indent="0">
              <a:buNone/>
              <a:defRPr sz="3166"/>
            </a:lvl4pPr>
            <a:lvl5pPr marL="6183230" indent="0">
              <a:buNone/>
              <a:defRPr sz="3166"/>
            </a:lvl5pPr>
            <a:lvl6pPr marL="7729036" indent="0">
              <a:buNone/>
              <a:defRPr sz="3166"/>
            </a:lvl6pPr>
            <a:lvl7pPr marL="9274846" indent="0">
              <a:buNone/>
              <a:defRPr sz="3166"/>
            </a:lvl7pPr>
            <a:lvl8pPr marL="10820648" indent="0">
              <a:buNone/>
              <a:defRPr sz="3166"/>
            </a:lvl8pPr>
            <a:lvl9pPr marL="123664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211838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5819" indent="0">
              <a:buNone/>
              <a:defRPr sz="9413"/>
            </a:lvl2pPr>
            <a:lvl3pPr marL="3091617" indent="0">
              <a:buNone/>
              <a:defRPr sz="8332"/>
            </a:lvl3pPr>
            <a:lvl4pPr marL="4637421" indent="0">
              <a:buNone/>
              <a:defRPr sz="6914"/>
            </a:lvl4pPr>
            <a:lvl5pPr marL="6183230" indent="0">
              <a:buNone/>
              <a:defRPr sz="6914"/>
            </a:lvl5pPr>
            <a:lvl6pPr marL="7729036" indent="0">
              <a:buNone/>
              <a:defRPr sz="6914"/>
            </a:lvl6pPr>
            <a:lvl7pPr marL="9274846" indent="0">
              <a:buNone/>
              <a:defRPr sz="6914"/>
            </a:lvl7pPr>
            <a:lvl8pPr marL="10820648" indent="0">
              <a:buNone/>
              <a:defRPr sz="6914"/>
            </a:lvl8pPr>
            <a:lvl9pPr marL="1236645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5819" indent="0">
              <a:buNone/>
              <a:defRPr sz="4164"/>
            </a:lvl2pPr>
            <a:lvl3pPr marL="3091617" indent="0">
              <a:buNone/>
              <a:defRPr sz="3333"/>
            </a:lvl3pPr>
            <a:lvl4pPr marL="4637421" indent="0">
              <a:buNone/>
              <a:defRPr sz="3166"/>
            </a:lvl4pPr>
            <a:lvl5pPr marL="6183230" indent="0">
              <a:buNone/>
              <a:defRPr sz="3166"/>
            </a:lvl5pPr>
            <a:lvl6pPr marL="7729036" indent="0">
              <a:buNone/>
              <a:defRPr sz="3166"/>
            </a:lvl6pPr>
            <a:lvl7pPr marL="9274846" indent="0">
              <a:buNone/>
              <a:defRPr sz="3166"/>
            </a:lvl7pPr>
            <a:lvl8pPr marL="10820648" indent="0">
              <a:buNone/>
              <a:defRPr sz="3166"/>
            </a:lvl8pPr>
            <a:lvl9pPr marL="123664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35497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101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29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29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52675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209" tIns="154563" rIns="309209" bIns="15456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5605"/>
      </p:ext>
    </p:extLst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63812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3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5697" indent="0">
              <a:buNone/>
              <a:defRPr sz="6082"/>
            </a:lvl2pPr>
            <a:lvl3pPr marL="3091370" indent="0">
              <a:buNone/>
              <a:defRPr sz="5249"/>
            </a:lvl3pPr>
            <a:lvl4pPr marL="4637048" indent="0">
              <a:buNone/>
              <a:defRPr sz="4833"/>
            </a:lvl4pPr>
            <a:lvl5pPr marL="6182735" indent="0">
              <a:buNone/>
              <a:defRPr sz="4833"/>
            </a:lvl5pPr>
            <a:lvl6pPr marL="7728424" indent="0">
              <a:buNone/>
              <a:defRPr sz="4833"/>
            </a:lvl6pPr>
            <a:lvl7pPr marL="9274099" indent="0">
              <a:buNone/>
              <a:defRPr sz="4833"/>
            </a:lvl7pPr>
            <a:lvl8pPr marL="10819797" indent="0">
              <a:buNone/>
              <a:defRPr sz="4833"/>
            </a:lvl8pPr>
            <a:lvl9pPr marL="1236547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9548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238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697" indent="0">
              <a:buNone/>
              <a:defRPr sz="6914" b="1"/>
            </a:lvl2pPr>
            <a:lvl3pPr marL="3091370" indent="0">
              <a:buNone/>
              <a:defRPr sz="6082" b="1"/>
            </a:lvl3pPr>
            <a:lvl4pPr marL="4637048" indent="0">
              <a:buNone/>
              <a:defRPr sz="5249" b="1"/>
            </a:lvl4pPr>
            <a:lvl5pPr marL="6182735" indent="0">
              <a:buNone/>
              <a:defRPr sz="5249" b="1"/>
            </a:lvl5pPr>
            <a:lvl6pPr marL="7728424" indent="0">
              <a:buNone/>
              <a:defRPr sz="5249" b="1"/>
            </a:lvl6pPr>
            <a:lvl7pPr marL="9274099" indent="0">
              <a:buNone/>
              <a:defRPr sz="5249" b="1"/>
            </a:lvl7pPr>
            <a:lvl8pPr marL="10819797" indent="0">
              <a:buNone/>
              <a:defRPr sz="5249" b="1"/>
            </a:lvl8pPr>
            <a:lvl9pPr marL="123654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697" indent="0">
              <a:buNone/>
              <a:defRPr sz="6914" b="1"/>
            </a:lvl2pPr>
            <a:lvl3pPr marL="3091370" indent="0">
              <a:buNone/>
              <a:defRPr sz="6082" b="1"/>
            </a:lvl3pPr>
            <a:lvl4pPr marL="4637048" indent="0">
              <a:buNone/>
              <a:defRPr sz="5249" b="1"/>
            </a:lvl4pPr>
            <a:lvl5pPr marL="6182735" indent="0">
              <a:buNone/>
              <a:defRPr sz="5249" b="1"/>
            </a:lvl5pPr>
            <a:lvl6pPr marL="7728424" indent="0">
              <a:buNone/>
              <a:defRPr sz="5249" b="1"/>
            </a:lvl6pPr>
            <a:lvl7pPr marL="9274099" indent="0">
              <a:buNone/>
              <a:defRPr sz="5249" b="1"/>
            </a:lvl7pPr>
            <a:lvl8pPr marL="10819797" indent="0">
              <a:buNone/>
              <a:defRPr sz="5249" b="1"/>
            </a:lvl8pPr>
            <a:lvl9pPr marL="123654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36374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874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5089" indent="0">
              <a:buNone/>
              <a:defRPr sz="9413"/>
            </a:lvl2pPr>
            <a:lvl3pPr marL="3110172" indent="0">
              <a:buNone/>
              <a:defRPr sz="8332"/>
            </a:lvl3pPr>
            <a:lvl4pPr marL="4665252" indent="0">
              <a:buNone/>
              <a:defRPr sz="6914"/>
            </a:lvl4pPr>
            <a:lvl5pPr marL="6220344" indent="0">
              <a:buNone/>
              <a:defRPr sz="6914"/>
            </a:lvl5pPr>
            <a:lvl6pPr marL="7775422" indent="0">
              <a:buNone/>
              <a:defRPr sz="6914"/>
            </a:lvl6pPr>
            <a:lvl7pPr marL="9330512" indent="0">
              <a:buNone/>
              <a:defRPr sz="6914"/>
            </a:lvl7pPr>
            <a:lvl8pPr marL="10885599" indent="0">
              <a:buNone/>
              <a:defRPr sz="6914"/>
            </a:lvl8pPr>
            <a:lvl9pPr marL="1244068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5089" indent="0">
              <a:buNone/>
              <a:defRPr sz="4164"/>
            </a:lvl2pPr>
            <a:lvl3pPr marL="3110172" indent="0">
              <a:buNone/>
              <a:defRPr sz="3333"/>
            </a:lvl3pPr>
            <a:lvl4pPr marL="4665252" indent="0">
              <a:buNone/>
              <a:defRPr sz="3166"/>
            </a:lvl4pPr>
            <a:lvl5pPr marL="6220344" indent="0">
              <a:buNone/>
              <a:defRPr sz="3166"/>
            </a:lvl5pPr>
            <a:lvl6pPr marL="7775422" indent="0">
              <a:buNone/>
              <a:defRPr sz="3166"/>
            </a:lvl6pPr>
            <a:lvl7pPr marL="9330512" indent="0">
              <a:buNone/>
              <a:defRPr sz="3166"/>
            </a:lvl7pPr>
            <a:lvl8pPr marL="10885599" indent="0">
              <a:buNone/>
              <a:defRPr sz="3166"/>
            </a:lvl8pPr>
            <a:lvl9pPr marL="124406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639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82920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8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1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8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5697" indent="0">
              <a:buNone/>
              <a:defRPr sz="4164"/>
            </a:lvl2pPr>
            <a:lvl3pPr marL="3091370" indent="0">
              <a:buNone/>
              <a:defRPr sz="3333"/>
            </a:lvl3pPr>
            <a:lvl4pPr marL="4637048" indent="0">
              <a:buNone/>
              <a:defRPr sz="3166"/>
            </a:lvl4pPr>
            <a:lvl5pPr marL="6182735" indent="0">
              <a:buNone/>
              <a:defRPr sz="3166"/>
            </a:lvl5pPr>
            <a:lvl6pPr marL="7728424" indent="0">
              <a:buNone/>
              <a:defRPr sz="3166"/>
            </a:lvl6pPr>
            <a:lvl7pPr marL="9274099" indent="0">
              <a:buNone/>
              <a:defRPr sz="3166"/>
            </a:lvl7pPr>
            <a:lvl8pPr marL="10819797" indent="0">
              <a:buNone/>
              <a:defRPr sz="3166"/>
            </a:lvl8pPr>
            <a:lvl9pPr marL="123654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18876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5697" indent="0">
              <a:buNone/>
              <a:defRPr sz="9413"/>
            </a:lvl2pPr>
            <a:lvl3pPr marL="3091370" indent="0">
              <a:buNone/>
              <a:defRPr sz="8332"/>
            </a:lvl3pPr>
            <a:lvl4pPr marL="4637048" indent="0">
              <a:buNone/>
              <a:defRPr sz="6914"/>
            </a:lvl4pPr>
            <a:lvl5pPr marL="6182735" indent="0">
              <a:buNone/>
              <a:defRPr sz="6914"/>
            </a:lvl5pPr>
            <a:lvl6pPr marL="7728424" indent="0">
              <a:buNone/>
              <a:defRPr sz="6914"/>
            </a:lvl6pPr>
            <a:lvl7pPr marL="9274099" indent="0">
              <a:buNone/>
              <a:defRPr sz="6914"/>
            </a:lvl7pPr>
            <a:lvl8pPr marL="10819797" indent="0">
              <a:buNone/>
              <a:defRPr sz="6914"/>
            </a:lvl8pPr>
            <a:lvl9pPr marL="1236547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5697" indent="0">
              <a:buNone/>
              <a:defRPr sz="4164"/>
            </a:lvl2pPr>
            <a:lvl3pPr marL="3091370" indent="0">
              <a:buNone/>
              <a:defRPr sz="3333"/>
            </a:lvl3pPr>
            <a:lvl4pPr marL="4637048" indent="0">
              <a:buNone/>
              <a:defRPr sz="3166"/>
            </a:lvl4pPr>
            <a:lvl5pPr marL="6182735" indent="0">
              <a:buNone/>
              <a:defRPr sz="3166"/>
            </a:lvl5pPr>
            <a:lvl6pPr marL="7728424" indent="0">
              <a:buNone/>
              <a:defRPr sz="3166"/>
            </a:lvl6pPr>
            <a:lvl7pPr marL="9274099" indent="0">
              <a:buNone/>
              <a:defRPr sz="3166"/>
            </a:lvl7pPr>
            <a:lvl8pPr marL="10819797" indent="0">
              <a:buNone/>
              <a:defRPr sz="3166"/>
            </a:lvl8pPr>
            <a:lvl9pPr marL="123654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68738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7606"/>
      </p:ext>
    </p:extLst>
  </p:cSld>
  <p:clrMapOvr>
    <a:masterClrMapping/>
  </p:clrMapOvr>
  <p:transition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1028"/>
      </p:ext>
    </p:extLst>
  </p:cSld>
  <p:clrMapOvr>
    <a:masterClrMapping/>
  </p:clrMapOvr>
  <p:transition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142" tIns="154525" rIns="309142" bIns="15452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0891"/>
      </p:ext>
    </p:extLst>
  </p:cSld>
  <p:clrMapOvr>
    <a:masterClrMapping/>
  </p:clrMapOvr>
  <p:transition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0138"/>
      </p:ext>
    </p:extLst>
  </p:cSld>
  <p:clrMapOvr>
    <a:masterClrMapping/>
  </p:clrMapOvr>
  <p:transition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5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5339" indent="0">
              <a:buNone/>
              <a:defRPr sz="6082"/>
            </a:lvl2pPr>
            <a:lvl3pPr marL="3090648" indent="0">
              <a:buNone/>
              <a:defRPr sz="5249"/>
            </a:lvl3pPr>
            <a:lvl4pPr marL="4635969" indent="0">
              <a:buNone/>
              <a:defRPr sz="4833"/>
            </a:lvl4pPr>
            <a:lvl5pPr marL="6181293" indent="0">
              <a:buNone/>
              <a:defRPr sz="4833"/>
            </a:lvl5pPr>
            <a:lvl6pPr marL="7726621" indent="0">
              <a:buNone/>
              <a:defRPr sz="4833"/>
            </a:lvl6pPr>
            <a:lvl7pPr marL="9271941" indent="0">
              <a:buNone/>
              <a:defRPr sz="4833"/>
            </a:lvl7pPr>
            <a:lvl8pPr marL="10817274" indent="0">
              <a:buNone/>
              <a:defRPr sz="4833"/>
            </a:lvl8pPr>
            <a:lvl9pPr marL="1236259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8850"/>
      </p:ext>
    </p:extLst>
  </p:cSld>
  <p:clrMapOvr>
    <a:masterClrMapping/>
  </p:clrMapOvr>
  <p:transition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84057"/>
      </p:ext>
    </p:extLst>
  </p:cSld>
  <p:clrMapOvr>
    <a:masterClrMapping/>
  </p:clrMapOvr>
  <p:transition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339" indent="0">
              <a:buNone/>
              <a:defRPr sz="6914" b="1"/>
            </a:lvl2pPr>
            <a:lvl3pPr marL="3090648" indent="0">
              <a:buNone/>
              <a:defRPr sz="6082" b="1"/>
            </a:lvl3pPr>
            <a:lvl4pPr marL="4635969" indent="0">
              <a:buNone/>
              <a:defRPr sz="5249" b="1"/>
            </a:lvl4pPr>
            <a:lvl5pPr marL="6181293" indent="0">
              <a:buNone/>
              <a:defRPr sz="5249" b="1"/>
            </a:lvl5pPr>
            <a:lvl6pPr marL="7726621" indent="0">
              <a:buNone/>
              <a:defRPr sz="5249" b="1"/>
            </a:lvl6pPr>
            <a:lvl7pPr marL="9271941" indent="0">
              <a:buNone/>
              <a:defRPr sz="5249" b="1"/>
            </a:lvl7pPr>
            <a:lvl8pPr marL="10817274" indent="0">
              <a:buNone/>
              <a:defRPr sz="5249" b="1"/>
            </a:lvl8pPr>
            <a:lvl9pPr marL="123625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339" indent="0">
              <a:buNone/>
              <a:defRPr sz="6914" b="1"/>
            </a:lvl2pPr>
            <a:lvl3pPr marL="3090648" indent="0">
              <a:buNone/>
              <a:defRPr sz="6082" b="1"/>
            </a:lvl3pPr>
            <a:lvl4pPr marL="4635969" indent="0">
              <a:buNone/>
              <a:defRPr sz="5249" b="1"/>
            </a:lvl4pPr>
            <a:lvl5pPr marL="6181293" indent="0">
              <a:buNone/>
              <a:defRPr sz="5249" b="1"/>
            </a:lvl5pPr>
            <a:lvl6pPr marL="7726621" indent="0">
              <a:buNone/>
              <a:defRPr sz="5249" b="1"/>
            </a:lvl6pPr>
            <a:lvl7pPr marL="9271941" indent="0">
              <a:buNone/>
              <a:defRPr sz="5249" b="1"/>
            </a:lvl7pPr>
            <a:lvl8pPr marL="10817274" indent="0">
              <a:buNone/>
              <a:defRPr sz="5249" b="1"/>
            </a:lvl8pPr>
            <a:lvl9pPr marL="123625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8589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8498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54126"/>
      </p:ext>
    </p:extLst>
  </p:cSld>
  <p:clrMapOvr>
    <a:masterClrMapping/>
  </p:clrMapOvr>
  <p:transition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2325"/>
      </p:ext>
    </p:extLst>
  </p:cSld>
  <p:clrMapOvr>
    <a:masterClrMapping/>
  </p:clrMapOvr>
  <p:transition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3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5339" indent="0">
              <a:buNone/>
              <a:defRPr sz="4164"/>
            </a:lvl2pPr>
            <a:lvl3pPr marL="3090648" indent="0">
              <a:buNone/>
              <a:defRPr sz="3333"/>
            </a:lvl3pPr>
            <a:lvl4pPr marL="4635969" indent="0">
              <a:buNone/>
              <a:defRPr sz="3166"/>
            </a:lvl4pPr>
            <a:lvl5pPr marL="6181293" indent="0">
              <a:buNone/>
              <a:defRPr sz="3166"/>
            </a:lvl5pPr>
            <a:lvl6pPr marL="7726621" indent="0">
              <a:buNone/>
              <a:defRPr sz="3166"/>
            </a:lvl6pPr>
            <a:lvl7pPr marL="9271941" indent="0">
              <a:buNone/>
              <a:defRPr sz="3166"/>
            </a:lvl7pPr>
            <a:lvl8pPr marL="10817274" indent="0">
              <a:buNone/>
              <a:defRPr sz="3166"/>
            </a:lvl8pPr>
            <a:lvl9pPr marL="123625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59811"/>
      </p:ext>
    </p:extLst>
  </p:cSld>
  <p:clrMapOvr>
    <a:masterClrMapping/>
  </p:clrMapOvr>
  <p:transition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5339" indent="0">
              <a:buNone/>
              <a:defRPr sz="9413"/>
            </a:lvl2pPr>
            <a:lvl3pPr marL="3090648" indent="0">
              <a:buNone/>
              <a:defRPr sz="8332"/>
            </a:lvl3pPr>
            <a:lvl4pPr marL="4635969" indent="0">
              <a:buNone/>
              <a:defRPr sz="6914"/>
            </a:lvl4pPr>
            <a:lvl5pPr marL="6181293" indent="0">
              <a:buNone/>
              <a:defRPr sz="6914"/>
            </a:lvl5pPr>
            <a:lvl6pPr marL="7726621" indent="0">
              <a:buNone/>
              <a:defRPr sz="6914"/>
            </a:lvl6pPr>
            <a:lvl7pPr marL="9271941" indent="0">
              <a:buNone/>
              <a:defRPr sz="6914"/>
            </a:lvl7pPr>
            <a:lvl8pPr marL="10817274" indent="0">
              <a:buNone/>
              <a:defRPr sz="6914"/>
            </a:lvl8pPr>
            <a:lvl9pPr marL="1236259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5339" indent="0">
              <a:buNone/>
              <a:defRPr sz="4164"/>
            </a:lvl2pPr>
            <a:lvl3pPr marL="3090648" indent="0">
              <a:buNone/>
              <a:defRPr sz="3333"/>
            </a:lvl3pPr>
            <a:lvl4pPr marL="4635969" indent="0">
              <a:buNone/>
              <a:defRPr sz="3166"/>
            </a:lvl4pPr>
            <a:lvl5pPr marL="6181293" indent="0">
              <a:buNone/>
              <a:defRPr sz="3166"/>
            </a:lvl5pPr>
            <a:lvl6pPr marL="7726621" indent="0">
              <a:buNone/>
              <a:defRPr sz="3166"/>
            </a:lvl6pPr>
            <a:lvl7pPr marL="9271941" indent="0">
              <a:buNone/>
              <a:defRPr sz="3166"/>
            </a:lvl7pPr>
            <a:lvl8pPr marL="10817274" indent="0">
              <a:buNone/>
              <a:defRPr sz="3166"/>
            </a:lvl8pPr>
            <a:lvl9pPr marL="123625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42033"/>
      </p:ext>
    </p:extLst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40810"/>
      </p:ext>
    </p:extLst>
  </p:cSld>
  <p:clrMapOvr>
    <a:masterClrMapping/>
  </p:clrMapOvr>
  <p:transition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326"/>
      </p:ext>
    </p:extLst>
  </p:cSld>
  <p:clrMapOvr>
    <a:masterClrMapping/>
  </p:clrMapOvr>
  <p:transition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070" tIns="154488" rIns="309070" bIns="154488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86609"/>
      </p:ext>
    </p:extLst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3851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6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975" indent="0">
              <a:buNone/>
              <a:defRPr sz="6082"/>
            </a:lvl2pPr>
            <a:lvl3pPr marL="3089926" indent="0">
              <a:buNone/>
              <a:defRPr sz="5249"/>
            </a:lvl3pPr>
            <a:lvl4pPr marL="4634884" indent="0">
              <a:buNone/>
              <a:defRPr sz="4833"/>
            </a:lvl4pPr>
            <a:lvl5pPr marL="6179855" indent="0">
              <a:buNone/>
              <a:defRPr sz="4833"/>
            </a:lvl5pPr>
            <a:lvl6pPr marL="7724823" indent="0">
              <a:buNone/>
              <a:defRPr sz="4833"/>
            </a:lvl6pPr>
            <a:lvl7pPr marL="9269778" indent="0">
              <a:buNone/>
              <a:defRPr sz="4833"/>
            </a:lvl7pPr>
            <a:lvl8pPr marL="10814752" indent="0">
              <a:buNone/>
              <a:defRPr sz="4833"/>
            </a:lvl8pPr>
            <a:lvl9pPr marL="1235970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98925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47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39749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975" indent="0">
              <a:buNone/>
              <a:defRPr sz="6914" b="1"/>
            </a:lvl2pPr>
            <a:lvl3pPr marL="3089926" indent="0">
              <a:buNone/>
              <a:defRPr sz="6082" b="1"/>
            </a:lvl3pPr>
            <a:lvl4pPr marL="4634884" indent="0">
              <a:buNone/>
              <a:defRPr sz="5249" b="1"/>
            </a:lvl4pPr>
            <a:lvl5pPr marL="6179855" indent="0">
              <a:buNone/>
              <a:defRPr sz="5249" b="1"/>
            </a:lvl5pPr>
            <a:lvl6pPr marL="7724823" indent="0">
              <a:buNone/>
              <a:defRPr sz="5249" b="1"/>
            </a:lvl6pPr>
            <a:lvl7pPr marL="9269778" indent="0">
              <a:buNone/>
              <a:defRPr sz="5249" b="1"/>
            </a:lvl7pPr>
            <a:lvl8pPr marL="10814752" indent="0">
              <a:buNone/>
              <a:defRPr sz="5249" b="1"/>
            </a:lvl8pPr>
            <a:lvl9pPr marL="1235970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975" indent="0">
              <a:buNone/>
              <a:defRPr sz="6914" b="1"/>
            </a:lvl2pPr>
            <a:lvl3pPr marL="3089926" indent="0">
              <a:buNone/>
              <a:defRPr sz="6082" b="1"/>
            </a:lvl3pPr>
            <a:lvl4pPr marL="4634884" indent="0">
              <a:buNone/>
              <a:defRPr sz="5249" b="1"/>
            </a:lvl4pPr>
            <a:lvl5pPr marL="6179855" indent="0">
              <a:buNone/>
              <a:defRPr sz="5249" b="1"/>
            </a:lvl5pPr>
            <a:lvl6pPr marL="7724823" indent="0">
              <a:buNone/>
              <a:defRPr sz="5249" b="1"/>
            </a:lvl6pPr>
            <a:lvl7pPr marL="9269778" indent="0">
              <a:buNone/>
              <a:defRPr sz="5249" b="1"/>
            </a:lvl7pPr>
            <a:lvl8pPr marL="10814752" indent="0">
              <a:buNone/>
              <a:defRPr sz="5249" b="1"/>
            </a:lvl8pPr>
            <a:lvl9pPr marL="1235970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98561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0365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4516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52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4975" indent="0">
              <a:buNone/>
              <a:defRPr sz="4164"/>
            </a:lvl2pPr>
            <a:lvl3pPr marL="3089926" indent="0">
              <a:buNone/>
              <a:defRPr sz="3333"/>
            </a:lvl3pPr>
            <a:lvl4pPr marL="4634884" indent="0">
              <a:buNone/>
              <a:defRPr sz="3166"/>
            </a:lvl4pPr>
            <a:lvl5pPr marL="6179855" indent="0">
              <a:buNone/>
              <a:defRPr sz="3166"/>
            </a:lvl5pPr>
            <a:lvl6pPr marL="7724823" indent="0">
              <a:buNone/>
              <a:defRPr sz="3166"/>
            </a:lvl6pPr>
            <a:lvl7pPr marL="9269778" indent="0">
              <a:buNone/>
              <a:defRPr sz="3166"/>
            </a:lvl7pPr>
            <a:lvl8pPr marL="10814752" indent="0">
              <a:buNone/>
              <a:defRPr sz="3166"/>
            </a:lvl8pPr>
            <a:lvl9pPr marL="1235970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86734"/>
      </p:ext>
    </p:extLst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4975" indent="0">
              <a:buNone/>
              <a:defRPr sz="9413"/>
            </a:lvl2pPr>
            <a:lvl3pPr marL="3089926" indent="0">
              <a:buNone/>
              <a:defRPr sz="8332"/>
            </a:lvl3pPr>
            <a:lvl4pPr marL="4634884" indent="0">
              <a:buNone/>
              <a:defRPr sz="6914"/>
            </a:lvl4pPr>
            <a:lvl5pPr marL="6179855" indent="0">
              <a:buNone/>
              <a:defRPr sz="6914"/>
            </a:lvl5pPr>
            <a:lvl6pPr marL="7724823" indent="0">
              <a:buNone/>
              <a:defRPr sz="6914"/>
            </a:lvl6pPr>
            <a:lvl7pPr marL="9269778" indent="0">
              <a:buNone/>
              <a:defRPr sz="6914"/>
            </a:lvl7pPr>
            <a:lvl8pPr marL="10814752" indent="0">
              <a:buNone/>
              <a:defRPr sz="6914"/>
            </a:lvl8pPr>
            <a:lvl9pPr marL="1235970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4975" indent="0">
              <a:buNone/>
              <a:defRPr sz="4164"/>
            </a:lvl2pPr>
            <a:lvl3pPr marL="3089926" indent="0">
              <a:buNone/>
              <a:defRPr sz="3333"/>
            </a:lvl3pPr>
            <a:lvl4pPr marL="4634884" indent="0">
              <a:buNone/>
              <a:defRPr sz="3166"/>
            </a:lvl4pPr>
            <a:lvl5pPr marL="6179855" indent="0">
              <a:buNone/>
              <a:defRPr sz="3166"/>
            </a:lvl5pPr>
            <a:lvl6pPr marL="7724823" indent="0">
              <a:buNone/>
              <a:defRPr sz="3166"/>
            </a:lvl6pPr>
            <a:lvl7pPr marL="9269778" indent="0">
              <a:buNone/>
              <a:defRPr sz="3166"/>
            </a:lvl7pPr>
            <a:lvl8pPr marL="10814752" indent="0">
              <a:buNone/>
              <a:defRPr sz="3166"/>
            </a:lvl8pPr>
            <a:lvl9pPr marL="1235970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86241"/>
      </p:ext>
    </p:extLst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9135"/>
      </p:ext>
    </p:extLst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9980"/>
      </p:ext>
    </p:extLst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997" tIns="154450" rIns="308997" bIns="15445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64003"/>
      </p:ext>
    </p:extLst>
  </p:cSld>
  <p:clrMapOvr>
    <a:masterClrMapping/>
  </p:clrMapOvr>
  <p:transition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409"/>
      </p:ext>
    </p:extLst>
  </p:cSld>
  <p:clrMapOvr>
    <a:masterClrMapping/>
  </p:clrMapOvr>
  <p:transition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9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614" indent="0">
              <a:buNone/>
              <a:defRPr sz="6082"/>
            </a:lvl2pPr>
            <a:lvl3pPr marL="3089206" indent="0">
              <a:buNone/>
              <a:defRPr sz="5249"/>
            </a:lvl3pPr>
            <a:lvl4pPr marL="4633805" indent="0">
              <a:buNone/>
              <a:defRPr sz="4833"/>
            </a:lvl4pPr>
            <a:lvl5pPr marL="6178413" indent="0">
              <a:buNone/>
              <a:defRPr sz="4833"/>
            </a:lvl5pPr>
            <a:lvl6pPr marL="7723019" indent="0">
              <a:buNone/>
              <a:defRPr sz="4833"/>
            </a:lvl6pPr>
            <a:lvl7pPr marL="9267613" indent="0">
              <a:buNone/>
              <a:defRPr sz="4833"/>
            </a:lvl7pPr>
            <a:lvl8pPr marL="10812229" indent="0">
              <a:buNone/>
              <a:defRPr sz="4833"/>
            </a:lvl8pPr>
            <a:lvl9pPr marL="123568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9605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999" tIns="155492" rIns="310999" bIns="15549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29570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9803"/>
      </p:ext>
    </p:extLst>
  </p:cSld>
  <p:clrMapOvr>
    <a:masterClrMapping/>
  </p:clrMapOvr>
  <p:transition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614" indent="0">
              <a:buNone/>
              <a:defRPr sz="6914" b="1"/>
            </a:lvl2pPr>
            <a:lvl3pPr marL="3089206" indent="0">
              <a:buNone/>
              <a:defRPr sz="6082" b="1"/>
            </a:lvl3pPr>
            <a:lvl4pPr marL="4633805" indent="0">
              <a:buNone/>
              <a:defRPr sz="5249" b="1"/>
            </a:lvl4pPr>
            <a:lvl5pPr marL="6178413" indent="0">
              <a:buNone/>
              <a:defRPr sz="5249" b="1"/>
            </a:lvl5pPr>
            <a:lvl6pPr marL="7723019" indent="0">
              <a:buNone/>
              <a:defRPr sz="5249" b="1"/>
            </a:lvl6pPr>
            <a:lvl7pPr marL="9267613" indent="0">
              <a:buNone/>
              <a:defRPr sz="5249" b="1"/>
            </a:lvl7pPr>
            <a:lvl8pPr marL="10812229" indent="0">
              <a:buNone/>
              <a:defRPr sz="5249" b="1"/>
            </a:lvl8pPr>
            <a:lvl9pPr marL="123568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614" indent="0">
              <a:buNone/>
              <a:defRPr sz="6914" b="1"/>
            </a:lvl2pPr>
            <a:lvl3pPr marL="3089206" indent="0">
              <a:buNone/>
              <a:defRPr sz="6082" b="1"/>
            </a:lvl3pPr>
            <a:lvl4pPr marL="4633805" indent="0">
              <a:buNone/>
              <a:defRPr sz="5249" b="1"/>
            </a:lvl4pPr>
            <a:lvl5pPr marL="6178413" indent="0">
              <a:buNone/>
              <a:defRPr sz="5249" b="1"/>
            </a:lvl5pPr>
            <a:lvl6pPr marL="7723019" indent="0">
              <a:buNone/>
              <a:defRPr sz="5249" b="1"/>
            </a:lvl6pPr>
            <a:lvl7pPr marL="9267613" indent="0">
              <a:buNone/>
              <a:defRPr sz="5249" b="1"/>
            </a:lvl7pPr>
            <a:lvl8pPr marL="10812229" indent="0">
              <a:buNone/>
              <a:defRPr sz="5249" b="1"/>
            </a:lvl8pPr>
            <a:lvl9pPr marL="123568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5292"/>
      </p:ext>
    </p:extLst>
  </p:cSld>
  <p:clrMapOvr>
    <a:masterClrMapping/>
  </p:clrMapOvr>
  <p:transition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75695"/>
      </p:ext>
    </p:extLst>
  </p:cSld>
  <p:clrMapOvr>
    <a:masterClrMapping/>
  </p:clrMapOvr>
  <p:transition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00940"/>
      </p:ext>
    </p:extLst>
  </p:cSld>
  <p:clrMapOvr>
    <a:masterClrMapping/>
  </p:clrMapOvr>
  <p:transition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71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4614" indent="0">
              <a:buNone/>
              <a:defRPr sz="4164"/>
            </a:lvl2pPr>
            <a:lvl3pPr marL="3089206" indent="0">
              <a:buNone/>
              <a:defRPr sz="3333"/>
            </a:lvl3pPr>
            <a:lvl4pPr marL="4633805" indent="0">
              <a:buNone/>
              <a:defRPr sz="3166"/>
            </a:lvl4pPr>
            <a:lvl5pPr marL="6178413" indent="0">
              <a:buNone/>
              <a:defRPr sz="3166"/>
            </a:lvl5pPr>
            <a:lvl6pPr marL="7723019" indent="0">
              <a:buNone/>
              <a:defRPr sz="3166"/>
            </a:lvl6pPr>
            <a:lvl7pPr marL="9267613" indent="0">
              <a:buNone/>
              <a:defRPr sz="3166"/>
            </a:lvl7pPr>
            <a:lvl8pPr marL="10812229" indent="0">
              <a:buNone/>
              <a:defRPr sz="3166"/>
            </a:lvl8pPr>
            <a:lvl9pPr marL="123568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7386"/>
      </p:ext>
    </p:extLst>
  </p:cSld>
  <p:clrMapOvr>
    <a:masterClrMapping/>
  </p:clrMapOvr>
  <p:transition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4614" indent="0">
              <a:buNone/>
              <a:defRPr sz="9413"/>
            </a:lvl2pPr>
            <a:lvl3pPr marL="3089206" indent="0">
              <a:buNone/>
              <a:defRPr sz="8332"/>
            </a:lvl3pPr>
            <a:lvl4pPr marL="4633805" indent="0">
              <a:buNone/>
              <a:defRPr sz="6914"/>
            </a:lvl4pPr>
            <a:lvl5pPr marL="6178413" indent="0">
              <a:buNone/>
              <a:defRPr sz="6914"/>
            </a:lvl5pPr>
            <a:lvl6pPr marL="7723019" indent="0">
              <a:buNone/>
              <a:defRPr sz="6914"/>
            </a:lvl6pPr>
            <a:lvl7pPr marL="9267613" indent="0">
              <a:buNone/>
              <a:defRPr sz="6914"/>
            </a:lvl7pPr>
            <a:lvl8pPr marL="10812229" indent="0">
              <a:buNone/>
              <a:defRPr sz="6914"/>
            </a:lvl8pPr>
            <a:lvl9pPr marL="123568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4614" indent="0">
              <a:buNone/>
              <a:defRPr sz="4164"/>
            </a:lvl2pPr>
            <a:lvl3pPr marL="3089206" indent="0">
              <a:buNone/>
              <a:defRPr sz="3333"/>
            </a:lvl3pPr>
            <a:lvl4pPr marL="4633805" indent="0">
              <a:buNone/>
              <a:defRPr sz="3166"/>
            </a:lvl4pPr>
            <a:lvl5pPr marL="6178413" indent="0">
              <a:buNone/>
              <a:defRPr sz="3166"/>
            </a:lvl5pPr>
            <a:lvl6pPr marL="7723019" indent="0">
              <a:buNone/>
              <a:defRPr sz="3166"/>
            </a:lvl6pPr>
            <a:lvl7pPr marL="9267613" indent="0">
              <a:buNone/>
              <a:defRPr sz="3166"/>
            </a:lvl7pPr>
            <a:lvl8pPr marL="10812229" indent="0">
              <a:buNone/>
              <a:defRPr sz="3166"/>
            </a:lvl8pPr>
            <a:lvl9pPr marL="123568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44454"/>
      </p:ext>
    </p:extLst>
  </p:cSld>
  <p:clrMapOvr>
    <a:masterClrMapping/>
  </p:clrMapOvr>
  <p:transition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1596"/>
      </p:ext>
    </p:extLst>
  </p:cSld>
  <p:clrMapOvr>
    <a:masterClrMapping/>
  </p:clrMapOvr>
  <p:transition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43106"/>
      </p:ext>
    </p:extLst>
  </p:cSld>
  <p:clrMapOvr>
    <a:masterClrMapping/>
  </p:clrMapOvr>
  <p:transition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924" tIns="154413" rIns="308924" bIns="15441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56762"/>
      </p:ext>
    </p:extLst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375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971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1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253" indent="0">
              <a:buNone/>
              <a:defRPr sz="6082"/>
            </a:lvl2pPr>
            <a:lvl3pPr marL="3088482" indent="0">
              <a:buNone/>
              <a:defRPr sz="5249"/>
            </a:lvl3pPr>
            <a:lvl4pPr marL="4632726" indent="0">
              <a:buNone/>
              <a:defRPr sz="4833"/>
            </a:lvl4pPr>
            <a:lvl5pPr marL="6176973" indent="0">
              <a:buNone/>
              <a:defRPr sz="4833"/>
            </a:lvl5pPr>
            <a:lvl6pPr marL="7721219" indent="0">
              <a:buNone/>
              <a:defRPr sz="4833"/>
            </a:lvl6pPr>
            <a:lvl7pPr marL="9265453" indent="0">
              <a:buNone/>
              <a:defRPr sz="4833"/>
            </a:lvl7pPr>
            <a:lvl8pPr marL="10809710" indent="0">
              <a:buNone/>
              <a:defRPr sz="4833"/>
            </a:lvl8pPr>
            <a:lvl9pPr marL="123539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87763"/>
      </p:ext>
    </p:extLst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76722"/>
      </p:ext>
    </p:extLst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253" indent="0">
              <a:buNone/>
              <a:defRPr sz="6914" b="1"/>
            </a:lvl2pPr>
            <a:lvl3pPr marL="3088482" indent="0">
              <a:buNone/>
              <a:defRPr sz="6082" b="1"/>
            </a:lvl3pPr>
            <a:lvl4pPr marL="4632726" indent="0">
              <a:buNone/>
              <a:defRPr sz="5249" b="1"/>
            </a:lvl4pPr>
            <a:lvl5pPr marL="6176973" indent="0">
              <a:buNone/>
              <a:defRPr sz="5249" b="1"/>
            </a:lvl5pPr>
            <a:lvl6pPr marL="7721219" indent="0">
              <a:buNone/>
              <a:defRPr sz="5249" b="1"/>
            </a:lvl6pPr>
            <a:lvl7pPr marL="9265453" indent="0">
              <a:buNone/>
              <a:defRPr sz="5249" b="1"/>
            </a:lvl7pPr>
            <a:lvl8pPr marL="10809710" indent="0">
              <a:buNone/>
              <a:defRPr sz="5249" b="1"/>
            </a:lvl8pPr>
            <a:lvl9pPr marL="12353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253" indent="0">
              <a:buNone/>
              <a:defRPr sz="6914" b="1"/>
            </a:lvl2pPr>
            <a:lvl3pPr marL="3088482" indent="0">
              <a:buNone/>
              <a:defRPr sz="6082" b="1"/>
            </a:lvl3pPr>
            <a:lvl4pPr marL="4632726" indent="0">
              <a:buNone/>
              <a:defRPr sz="5249" b="1"/>
            </a:lvl4pPr>
            <a:lvl5pPr marL="6176973" indent="0">
              <a:buNone/>
              <a:defRPr sz="5249" b="1"/>
            </a:lvl5pPr>
            <a:lvl6pPr marL="7721219" indent="0">
              <a:buNone/>
              <a:defRPr sz="5249" b="1"/>
            </a:lvl6pPr>
            <a:lvl7pPr marL="9265453" indent="0">
              <a:buNone/>
              <a:defRPr sz="5249" b="1"/>
            </a:lvl7pPr>
            <a:lvl8pPr marL="10809710" indent="0">
              <a:buNone/>
              <a:defRPr sz="5249" b="1"/>
            </a:lvl8pPr>
            <a:lvl9pPr marL="12353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1964"/>
      </p:ext>
    </p:extLst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7969"/>
      </p:ext>
    </p:extLst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01118"/>
      </p:ext>
    </p:extLst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9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4253" indent="0">
              <a:buNone/>
              <a:defRPr sz="4164"/>
            </a:lvl2pPr>
            <a:lvl3pPr marL="3088482" indent="0">
              <a:buNone/>
              <a:defRPr sz="3333"/>
            </a:lvl3pPr>
            <a:lvl4pPr marL="4632726" indent="0">
              <a:buNone/>
              <a:defRPr sz="3166"/>
            </a:lvl4pPr>
            <a:lvl5pPr marL="6176973" indent="0">
              <a:buNone/>
              <a:defRPr sz="3166"/>
            </a:lvl5pPr>
            <a:lvl6pPr marL="7721219" indent="0">
              <a:buNone/>
              <a:defRPr sz="3166"/>
            </a:lvl6pPr>
            <a:lvl7pPr marL="9265453" indent="0">
              <a:buNone/>
              <a:defRPr sz="3166"/>
            </a:lvl7pPr>
            <a:lvl8pPr marL="10809710" indent="0">
              <a:buNone/>
              <a:defRPr sz="3166"/>
            </a:lvl8pPr>
            <a:lvl9pPr marL="12353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8950"/>
      </p:ext>
    </p:extLst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4253" indent="0">
              <a:buNone/>
              <a:defRPr sz="9413"/>
            </a:lvl2pPr>
            <a:lvl3pPr marL="3088482" indent="0">
              <a:buNone/>
              <a:defRPr sz="8332"/>
            </a:lvl3pPr>
            <a:lvl4pPr marL="4632726" indent="0">
              <a:buNone/>
              <a:defRPr sz="6914"/>
            </a:lvl4pPr>
            <a:lvl5pPr marL="6176973" indent="0">
              <a:buNone/>
              <a:defRPr sz="6914"/>
            </a:lvl5pPr>
            <a:lvl6pPr marL="7721219" indent="0">
              <a:buNone/>
              <a:defRPr sz="6914"/>
            </a:lvl6pPr>
            <a:lvl7pPr marL="9265453" indent="0">
              <a:buNone/>
              <a:defRPr sz="6914"/>
            </a:lvl7pPr>
            <a:lvl8pPr marL="10809710" indent="0">
              <a:buNone/>
              <a:defRPr sz="6914"/>
            </a:lvl8pPr>
            <a:lvl9pPr marL="123539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4253" indent="0">
              <a:buNone/>
              <a:defRPr sz="4164"/>
            </a:lvl2pPr>
            <a:lvl3pPr marL="3088482" indent="0">
              <a:buNone/>
              <a:defRPr sz="3333"/>
            </a:lvl3pPr>
            <a:lvl4pPr marL="4632726" indent="0">
              <a:buNone/>
              <a:defRPr sz="3166"/>
            </a:lvl4pPr>
            <a:lvl5pPr marL="6176973" indent="0">
              <a:buNone/>
              <a:defRPr sz="3166"/>
            </a:lvl5pPr>
            <a:lvl6pPr marL="7721219" indent="0">
              <a:buNone/>
              <a:defRPr sz="3166"/>
            </a:lvl6pPr>
            <a:lvl7pPr marL="9265453" indent="0">
              <a:buNone/>
              <a:defRPr sz="3166"/>
            </a:lvl7pPr>
            <a:lvl8pPr marL="10809710" indent="0">
              <a:buNone/>
              <a:defRPr sz="3166"/>
            </a:lvl8pPr>
            <a:lvl9pPr marL="12353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59640"/>
      </p:ext>
    </p:extLst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589"/>
      </p:ext>
    </p:extLst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7518"/>
      </p:ext>
    </p:extLst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853" tIns="154374" rIns="308853" bIns="15437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0043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70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4725" indent="0">
              <a:buNone/>
              <a:defRPr sz="6082"/>
            </a:lvl2pPr>
            <a:lvl3pPr marL="3109447" indent="0">
              <a:buNone/>
              <a:defRPr sz="5249"/>
            </a:lvl3pPr>
            <a:lvl4pPr marL="4664165" indent="0">
              <a:buNone/>
              <a:defRPr sz="4833"/>
            </a:lvl4pPr>
            <a:lvl5pPr marL="6218894" indent="0">
              <a:buNone/>
              <a:defRPr sz="4833"/>
            </a:lvl5pPr>
            <a:lvl6pPr marL="7773612" indent="0">
              <a:buNone/>
              <a:defRPr sz="4833"/>
            </a:lvl6pPr>
            <a:lvl7pPr marL="9328337" indent="0">
              <a:buNone/>
              <a:defRPr sz="4833"/>
            </a:lvl7pPr>
            <a:lvl8pPr marL="10883066" indent="0">
              <a:buNone/>
              <a:defRPr sz="4833"/>
            </a:lvl8pPr>
            <a:lvl9pPr marL="1243778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34274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38060"/>
      </p:ext>
    </p:extLst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2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891" indent="0">
              <a:buNone/>
              <a:defRPr sz="6082"/>
            </a:lvl2pPr>
            <a:lvl3pPr marL="3087762" indent="0">
              <a:buNone/>
              <a:defRPr sz="5249"/>
            </a:lvl3pPr>
            <a:lvl4pPr marL="4631647" indent="0">
              <a:buNone/>
              <a:defRPr sz="4833"/>
            </a:lvl4pPr>
            <a:lvl5pPr marL="6175533" indent="0">
              <a:buNone/>
              <a:defRPr sz="4833"/>
            </a:lvl5pPr>
            <a:lvl6pPr marL="7719422" indent="0">
              <a:buNone/>
              <a:defRPr sz="4833"/>
            </a:lvl6pPr>
            <a:lvl7pPr marL="9263295" indent="0">
              <a:buNone/>
              <a:defRPr sz="4833"/>
            </a:lvl7pPr>
            <a:lvl8pPr marL="10807188" indent="0">
              <a:buNone/>
              <a:defRPr sz="4833"/>
            </a:lvl8pPr>
            <a:lvl9pPr marL="1235106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7771"/>
      </p:ext>
    </p:extLst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06285"/>
      </p:ext>
    </p:extLst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891" indent="0">
              <a:buNone/>
              <a:defRPr sz="6914" b="1"/>
            </a:lvl2pPr>
            <a:lvl3pPr marL="3087762" indent="0">
              <a:buNone/>
              <a:defRPr sz="6082" b="1"/>
            </a:lvl3pPr>
            <a:lvl4pPr marL="4631647" indent="0">
              <a:buNone/>
              <a:defRPr sz="5249" b="1"/>
            </a:lvl4pPr>
            <a:lvl5pPr marL="6175533" indent="0">
              <a:buNone/>
              <a:defRPr sz="5249" b="1"/>
            </a:lvl5pPr>
            <a:lvl6pPr marL="7719422" indent="0">
              <a:buNone/>
              <a:defRPr sz="5249" b="1"/>
            </a:lvl6pPr>
            <a:lvl7pPr marL="9263295" indent="0">
              <a:buNone/>
              <a:defRPr sz="5249" b="1"/>
            </a:lvl7pPr>
            <a:lvl8pPr marL="10807188" indent="0">
              <a:buNone/>
              <a:defRPr sz="5249" b="1"/>
            </a:lvl8pPr>
            <a:lvl9pPr marL="12351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891" indent="0">
              <a:buNone/>
              <a:defRPr sz="6914" b="1"/>
            </a:lvl2pPr>
            <a:lvl3pPr marL="3087762" indent="0">
              <a:buNone/>
              <a:defRPr sz="6082" b="1"/>
            </a:lvl3pPr>
            <a:lvl4pPr marL="4631647" indent="0">
              <a:buNone/>
              <a:defRPr sz="5249" b="1"/>
            </a:lvl4pPr>
            <a:lvl5pPr marL="6175533" indent="0">
              <a:buNone/>
              <a:defRPr sz="5249" b="1"/>
            </a:lvl5pPr>
            <a:lvl6pPr marL="7719422" indent="0">
              <a:buNone/>
              <a:defRPr sz="5249" b="1"/>
            </a:lvl6pPr>
            <a:lvl7pPr marL="9263295" indent="0">
              <a:buNone/>
              <a:defRPr sz="5249" b="1"/>
            </a:lvl7pPr>
            <a:lvl8pPr marL="10807188" indent="0">
              <a:buNone/>
              <a:defRPr sz="5249" b="1"/>
            </a:lvl8pPr>
            <a:lvl9pPr marL="12351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65854"/>
      </p:ext>
    </p:extLst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33283"/>
      </p:ext>
    </p:extLst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750"/>
      </p:ext>
    </p:extLst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11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3891" indent="0">
              <a:buNone/>
              <a:defRPr sz="4164"/>
            </a:lvl2pPr>
            <a:lvl3pPr marL="3087762" indent="0">
              <a:buNone/>
              <a:defRPr sz="3333"/>
            </a:lvl3pPr>
            <a:lvl4pPr marL="4631647" indent="0">
              <a:buNone/>
              <a:defRPr sz="3166"/>
            </a:lvl4pPr>
            <a:lvl5pPr marL="6175533" indent="0">
              <a:buNone/>
              <a:defRPr sz="3166"/>
            </a:lvl5pPr>
            <a:lvl6pPr marL="7719422" indent="0">
              <a:buNone/>
              <a:defRPr sz="3166"/>
            </a:lvl6pPr>
            <a:lvl7pPr marL="9263295" indent="0">
              <a:buNone/>
              <a:defRPr sz="3166"/>
            </a:lvl7pPr>
            <a:lvl8pPr marL="10807188" indent="0">
              <a:buNone/>
              <a:defRPr sz="3166"/>
            </a:lvl8pPr>
            <a:lvl9pPr marL="12351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9522"/>
      </p:ext>
    </p:extLst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3891" indent="0">
              <a:buNone/>
              <a:defRPr sz="9413"/>
            </a:lvl2pPr>
            <a:lvl3pPr marL="3087762" indent="0">
              <a:buNone/>
              <a:defRPr sz="8332"/>
            </a:lvl3pPr>
            <a:lvl4pPr marL="4631647" indent="0">
              <a:buNone/>
              <a:defRPr sz="6914"/>
            </a:lvl4pPr>
            <a:lvl5pPr marL="6175533" indent="0">
              <a:buNone/>
              <a:defRPr sz="6914"/>
            </a:lvl5pPr>
            <a:lvl6pPr marL="7719422" indent="0">
              <a:buNone/>
              <a:defRPr sz="6914"/>
            </a:lvl6pPr>
            <a:lvl7pPr marL="9263295" indent="0">
              <a:buNone/>
              <a:defRPr sz="6914"/>
            </a:lvl7pPr>
            <a:lvl8pPr marL="10807188" indent="0">
              <a:buNone/>
              <a:defRPr sz="6914"/>
            </a:lvl8pPr>
            <a:lvl9pPr marL="1235106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3891" indent="0">
              <a:buNone/>
              <a:defRPr sz="4164"/>
            </a:lvl2pPr>
            <a:lvl3pPr marL="3087762" indent="0">
              <a:buNone/>
              <a:defRPr sz="3333"/>
            </a:lvl3pPr>
            <a:lvl4pPr marL="4631647" indent="0">
              <a:buNone/>
              <a:defRPr sz="3166"/>
            </a:lvl4pPr>
            <a:lvl5pPr marL="6175533" indent="0">
              <a:buNone/>
              <a:defRPr sz="3166"/>
            </a:lvl5pPr>
            <a:lvl6pPr marL="7719422" indent="0">
              <a:buNone/>
              <a:defRPr sz="3166"/>
            </a:lvl6pPr>
            <a:lvl7pPr marL="9263295" indent="0">
              <a:buNone/>
              <a:defRPr sz="3166"/>
            </a:lvl7pPr>
            <a:lvl8pPr marL="10807188" indent="0">
              <a:buNone/>
              <a:defRPr sz="3166"/>
            </a:lvl8pPr>
            <a:lvl9pPr marL="12351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14324"/>
      </p:ext>
    </p:extLst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41474"/>
      </p:ext>
    </p:extLst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0295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2989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782" tIns="154338" rIns="308782" bIns="154338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4385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87220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4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532" indent="0">
              <a:buNone/>
              <a:defRPr sz="6082"/>
            </a:lvl2pPr>
            <a:lvl3pPr marL="3087044" indent="0">
              <a:buNone/>
              <a:defRPr sz="5249"/>
            </a:lvl3pPr>
            <a:lvl4pPr marL="4630566" indent="0">
              <a:buNone/>
              <a:defRPr sz="4833"/>
            </a:lvl4pPr>
            <a:lvl5pPr marL="6174095" indent="0">
              <a:buNone/>
              <a:defRPr sz="4833"/>
            </a:lvl5pPr>
            <a:lvl6pPr marL="7717615" indent="0">
              <a:buNone/>
              <a:defRPr sz="4833"/>
            </a:lvl6pPr>
            <a:lvl7pPr marL="9261135" indent="0">
              <a:buNone/>
              <a:defRPr sz="4833"/>
            </a:lvl7pPr>
            <a:lvl8pPr marL="10804668" indent="0">
              <a:buNone/>
              <a:defRPr sz="4833"/>
            </a:lvl8pPr>
            <a:lvl9pPr marL="1234818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79070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86981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532" indent="0">
              <a:buNone/>
              <a:defRPr sz="6914" b="1"/>
            </a:lvl2pPr>
            <a:lvl3pPr marL="3087044" indent="0">
              <a:buNone/>
              <a:defRPr sz="6082" b="1"/>
            </a:lvl3pPr>
            <a:lvl4pPr marL="4630566" indent="0">
              <a:buNone/>
              <a:defRPr sz="5249" b="1"/>
            </a:lvl4pPr>
            <a:lvl5pPr marL="6174095" indent="0">
              <a:buNone/>
              <a:defRPr sz="5249" b="1"/>
            </a:lvl5pPr>
            <a:lvl6pPr marL="7717615" indent="0">
              <a:buNone/>
              <a:defRPr sz="5249" b="1"/>
            </a:lvl6pPr>
            <a:lvl7pPr marL="9261135" indent="0">
              <a:buNone/>
              <a:defRPr sz="5249" b="1"/>
            </a:lvl7pPr>
            <a:lvl8pPr marL="10804668" indent="0">
              <a:buNone/>
              <a:defRPr sz="5249" b="1"/>
            </a:lvl8pPr>
            <a:lvl9pPr marL="123481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532" indent="0">
              <a:buNone/>
              <a:defRPr sz="6914" b="1"/>
            </a:lvl2pPr>
            <a:lvl3pPr marL="3087044" indent="0">
              <a:buNone/>
              <a:defRPr sz="6082" b="1"/>
            </a:lvl3pPr>
            <a:lvl4pPr marL="4630566" indent="0">
              <a:buNone/>
              <a:defRPr sz="5249" b="1"/>
            </a:lvl4pPr>
            <a:lvl5pPr marL="6174095" indent="0">
              <a:buNone/>
              <a:defRPr sz="5249" b="1"/>
            </a:lvl5pPr>
            <a:lvl6pPr marL="7717615" indent="0">
              <a:buNone/>
              <a:defRPr sz="5249" b="1"/>
            </a:lvl6pPr>
            <a:lvl7pPr marL="9261135" indent="0">
              <a:buNone/>
              <a:defRPr sz="5249" b="1"/>
            </a:lvl7pPr>
            <a:lvl8pPr marL="10804668" indent="0">
              <a:buNone/>
              <a:defRPr sz="5249" b="1"/>
            </a:lvl8pPr>
            <a:lvl9pPr marL="123481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8481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546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95339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2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3532" indent="0">
              <a:buNone/>
              <a:defRPr sz="4164"/>
            </a:lvl2pPr>
            <a:lvl3pPr marL="3087044" indent="0">
              <a:buNone/>
              <a:defRPr sz="3333"/>
            </a:lvl3pPr>
            <a:lvl4pPr marL="4630566" indent="0">
              <a:buNone/>
              <a:defRPr sz="3166"/>
            </a:lvl4pPr>
            <a:lvl5pPr marL="6174095" indent="0">
              <a:buNone/>
              <a:defRPr sz="3166"/>
            </a:lvl5pPr>
            <a:lvl6pPr marL="7717615" indent="0">
              <a:buNone/>
              <a:defRPr sz="3166"/>
            </a:lvl6pPr>
            <a:lvl7pPr marL="9261135" indent="0">
              <a:buNone/>
              <a:defRPr sz="3166"/>
            </a:lvl7pPr>
            <a:lvl8pPr marL="10804668" indent="0">
              <a:buNone/>
              <a:defRPr sz="3166"/>
            </a:lvl8pPr>
            <a:lvl9pPr marL="123481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6925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3532" indent="0">
              <a:buNone/>
              <a:defRPr sz="9413"/>
            </a:lvl2pPr>
            <a:lvl3pPr marL="3087044" indent="0">
              <a:buNone/>
              <a:defRPr sz="8332"/>
            </a:lvl3pPr>
            <a:lvl4pPr marL="4630566" indent="0">
              <a:buNone/>
              <a:defRPr sz="6914"/>
            </a:lvl4pPr>
            <a:lvl5pPr marL="6174095" indent="0">
              <a:buNone/>
              <a:defRPr sz="6914"/>
            </a:lvl5pPr>
            <a:lvl6pPr marL="7717615" indent="0">
              <a:buNone/>
              <a:defRPr sz="6914"/>
            </a:lvl6pPr>
            <a:lvl7pPr marL="9261135" indent="0">
              <a:buNone/>
              <a:defRPr sz="6914"/>
            </a:lvl7pPr>
            <a:lvl8pPr marL="10804668" indent="0">
              <a:buNone/>
              <a:defRPr sz="6914"/>
            </a:lvl8pPr>
            <a:lvl9pPr marL="1234818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3532" indent="0">
              <a:buNone/>
              <a:defRPr sz="4164"/>
            </a:lvl2pPr>
            <a:lvl3pPr marL="3087044" indent="0">
              <a:buNone/>
              <a:defRPr sz="3333"/>
            </a:lvl3pPr>
            <a:lvl4pPr marL="4630566" indent="0">
              <a:buNone/>
              <a:defRPr sz="3166"/>
            </a:lvl4pPr>
            <a:lvl5pPr marL="6174095" indent="0">
              <a:buNone/>
              <a:defRPr sz="3166"/>
            </a:lvl5pPr>
            <a:lvl6pPr marL="7717615" indent="0">
              <a:buNone/>
              <a:defRPr sz="3166"/>
            </a:lvl6pPr>
            <a:lvl7pPr marL="9261135" indent="0">
              <a:buNone/>
              <a:defRPr sz="3166"/>
            </a:lvl7pPr>
            <a:lvl8pPr marL="10804668" indent="0">
              <a:buNone/>
              <a:defRPr sz="3166"/>
            </a:lvl8pPr>
            <a:lvl9pPr marL="123481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16118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15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725" indent="0">
              <a:buNone/>
              <a:defRPr sz="6914" b="1"/>
            </a:lvl2pPr>
            <a:lvl3pPr marL="3109447" indent="0">
              <a:buNone/>
              <a:defRPr sz="6082" b="1"/>
            </a:lvl3pPr>
            <a:lvl4pPr marL="4664165" indent="0">
              <a:buNone/>
              <a:defRPr sz="5249" b="1"/>
            </a:lvl4pPr>
            <a:lvl5pPr marL="6218894" indent="0">
              <a:buNone/>
              <a:defRPr sz="5249" b="1"/>
            </a:lvl5pPr>
            <a:lvl6pPr marL="7773612" indent="0">
              <a:buNone/>
              <a:defRPr sz="5249" b="1"/>
            </a:lvl6pPr>
            <a:lvl7pPr marL="9328337" indent="0">
              <a:buNone/>
              <a:defRPr sz="5249" b="1"/>
            </a:lvl7pPr>
            <a:lvl8pPr marL="10883066" indent="0">
              <a:buNone/>
              <a:defRPr sz="5249" b="1"/>
            </a:lvl8pPr>
            <a:lvl9pPr marL="124377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725" indent="0">
              <a:buNone/>
              <a:defRPr sz="6914" b="1"/>
            </a:lvl2pPr>
            <a:lvl3pPr marL="3109447" indent="0">
              <a:buNone/>
              <a:defRPr sz="6082" b="1"/>
            </a:lvl3pPr>
            <a:lvl4pPr marL="4664165" indent="0">
              <a:buNone/>
              <a:defRPr sz="5249" b="1"/>
            </a:lvl4pPr>
            <a:lvl5pPr marL="6218894" indent="0">
              <a:buNone/>
              <a:defRPr sz="5249" b="1"/>
            </a:lvl5pPr>
            <a:lvl6pPr marL="7773612" indent="0">
              <a:buNone/>
              <a:defRPr sz="5249" b="1"/>
            </a:lvl6pPr>
            <a:lvl7pPr marL="9328337" indent="0">
              <a:buNone/>
              <a:defRPr sz="5249" b="1"/>
            </a:lvl7pPr>
            <a:lvl8pPr marL="10883066" indent="0">
              <a:buNone/>
              <a:defRPr sz="5249" b="1"/>
            </a:lvl8pPr>
            <a:lvl9pPr marL="124377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115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81661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712" tIns="154300" rIns="308712" bIns="15430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54283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43753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6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172" indent="0">
              <a:buNone/>
              <a:defRPr sz="6082"/>
            </a:lvl2pPr>
            <a:lvl3pPr marL="3086323" indent="0">
              <a:buNone/>
              <a:defRPr sz="5249"/>
            </a:lvl3pPr>
            <a:lvl4pPr marL="4629488" indent="0">
              <a:buNone/>
              <a:defRPr sz="4833"/>
            </a:lvl4pPr>
            <a:lvl5pPr marL="6172654" indent="0">
              <a:buNone/>
              <a:defRPr sz="4833"/>
            </a:lvl5pPr>
            <a:lvl6pPr marL="7715818" indent="0">
              <a:buNone/>
              <a:defRPr sz="4833"/>
            </a:lvl6pPr>
            <a:lvl7pPr marL="9258975" indent="0">
              <a:buNone/>
              <a:defRPr sz="4833"/>
            </a:lvl7pPr>
            <a:lvl8pPr marL="10802149" indent="0">
              <a:buNone/>
              <a:defRPr sz="4833"/>
            </a:lvl8pPr>
            <a:lvl9pPr marL="1234530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55254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89162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172" indent="0">
              <a:buNone/>
              <a:defRPr sz="6914" b="1"/>
            </a:lvl2pPr>
            <a:lvl3pPr marL="3086323" indent="0">
              <a:buNone/>
              <a:defRPr sz="6082" b="1"/>
            </a:lvl3pPr>
            <a:lvl4pPr marL="4629488" indent="0">
              <a:buNone/>
              <a:defRPr sz="5249" b="1"/>
            </a:lvl4pPr>
            <a:lvl5pPr marL="6172654" indent="0">
              <a:buNone/>
              <a:defRPr sz="5249" b="1"/>
            </a:lvl5pPr>
            <a:lvl6pPr marL="7715818" indent="0">
              <a:buNone/>
              <a:defRPr sz="5249" b="1"/>
            </a:lvl6pPr>
            <a:lvl7pPr marL="9258975" indent="0">
              <a:buNone/>
              <a:defRPr sz="5249" b="1"/>
            </a:lvl7pPr>
            <a:lvl8pPr marL="10802149" indent="0">
              <a:buNone/>
              <a:defRPr sz="5249" b="1"/>
            </a:lvl8pPr>
            <a:lvl9pPr marL="1234530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172" indent="0">
              <a:buNone/>
              <a:defRPr sz="6914" b="1"/>
            </a:lvl2pPr>
            <a:lvl3pPr marL="3086323" indent="0">
              <a:buNone/>
              <a:defRPr sz="6082" b="1"/>
            </a:lvl3pPr>
            <a:lvl4pPr marL="4629488" indent="0">
              <a:buNone/>
              <a:defRPr sz="5249" b="1"/>
            </a:lvl4pPr>
            <a:lvl5pPr marL="6172654" indent="0">
              <a:buNone/>
              <a:defRPr sz="5249" b="1"/>
            </a:lvl5pPr>
            <a:lvl6pPr marL="7715818" indent="0">
              <a:buNone/>
              <a:defRPr sz="5249" b="1"/>
            </a:lvl6pPr>
            <a:lvl7pPr marL="9258975" indent="0">
              <a:buNone/>
              <a:defRPr sz="5249" b="1"/>
            </a:lvl7pPr>
            <a:lvl8pPr marL="10802149" indent="0">
              <a:buNone/>
              <a:defRPr sz="5249" b="1"/>
            </a:lvl8pPr>
            <a:lvl9pPr marL="1234530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96090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56897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01116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46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3172" indent="0">
              <a:buNone/>
              <a:defRPr sz="4164"/>
            </a:lvl2pPr>
            <a:lvl3pPr marL="3086323" indent="0">
              <a:buNone/>
              <a:defRPr sz="3333"/>
            </a:lvl3pPr>
            <a:lvl4pPr marL="4629488" indent="0">
              <a:buNone/>
              <a:defRPr sz="3166"/>
            </a:lvl4pPr>
            <a:lvl5pPr marL="6172654" indent="0">
              <a:buNone/>
              <a:defRPr sz="3166"/>
            </a:lvl5pPr>
            <a:lvl6pPr marL="7715818" indent="0">
              <a:buNone/>
              <a:defRPr sz="3166"/>
            </a:lvl6pPr>
            <a:lvl7pPr marL="9258975" indent="0">
              <a:buNone/>
              <a:defRPr sz="3166"/>
            </a:lvl7pPr>
            <a:lvl8pPr marL="10802149" indent="0">
              <a:buNone/>
              <a:defRPr sz="3166"/>
            </a:lvl8pPr>
            <a:lvl9pPr marL="1234530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60580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3172" indent="0">
              <a:buNone/>
              <a:defRPr sz="9413"/>
            </a:lvl2pPr>
            <a:lvl3pPr marL="3086323" indent="0">
              <a:buNone/>
              <a:defRPr sz="8332"/>
            </a:lvl3pPr>
            <a:lvl4pPr marL="4629488" indent="0">
              <a:buNone/>
              <a:defRPr sz="6914"/>
            </a:lvl4pPr>
            <a:lvl5pPr marL="6172654" indent="0">
              <a:buNone/>
              <a:defRPr sz="6914"/>
            </a:lvl5pPr>
            <a:lvl6pPr marL="7715818" indent="0">
              <a:buNone/>
              <a:defRPr sz="6914"/>
            </a:lvl6pPr>
            <a:lvl7pPr marL="9258975" indent="0">
              <a:buNone/>
              <a:defRPr sz="6914"/>
            </a:lvl7pPr>
            <a:lvl8pPr marL="10802149" indent="0">
              <a:buNone/>
              <a:defRPr sz="6914"/>
            </a:lvl8pPr>
            <a:lvl9pPr marL="1234530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3172" indent="0">
              <a:buNone/>
              <a:defRPr sz="4164"/>
            </a:lvl2pPr>
            <a:lvl3pPr marL="3086323" indent="0">
              <a:buNone/>
              <a:defRPr sz="3333"/>
            </a:lvl3pPr>
            <a:lvl4pPr marL="4629488" indent="0">
              <a:buNone/>
              <a:defRPr sz="3166"/>
            </a:lvl4pPr>
            <a:lvl5pPr marL="6172654" indent="0">
              <a:buNone/>
              <a:defRPr sz="3166"/>
            </a:lvl5pPr>
            <a:lvl6pPr marL="7715818" indent="0">
              <a:buNone/>
              <a:defRPr sz="3166"/>
            </a:lvl6pPr>
            <a:lvl7pPr marL="9258975" indent="0">
              <a:buNone/>
              <a:defRPr sz="3166"/>
            </a:lvl7pPr>
            <a:lvl8pPr marL="10802149" indent="0">
              <a:buNone/>
              <a:defRPr sz="3166"/>
            </a:lvl8pPr>
            <a:lvl9pPr marL="1234530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44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65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12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572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55792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641" tIns="154263" rIns="308641" bIns="15426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8362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9841232" y="38990307"/>
            <a:ext cx="9121140" cy="2466756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11776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8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811" indent="0">
              <a:buNone/>
              <a:defRPr sz="6082"/>
            </a:lvl2pPr>
            <a:lvl3pPr marL="3085608" indent="0">
              <a:buNone/>
              <a:defRPr sz="5249"/>
            </a:lvl3pPr>
            <a:lvl4pPr marL="4628411" indent="0">
              <a:buNone/>
              <a:defRPr sz="4833"/>
            </a:lvl4pPr>
            <a:lvl5pPr marL="6171211" indent="0">
              <a:buNone/>
              <a:defRPr sz="4833"/>
            </a:lvl5pPr>
            <a:lvl6pPr marL="7714014" indent="0">
              <a:buNone/>
              <a:defRPr sz="4833"/>
            </a:lvl6pPr>
            <a:lvl7pPr marL="9256815" indent="0">
              <a:buNone/>
              <a:defRPr sz="4833"/>
            </a:lvl7pPr>
            <a:lvl8pPr marL="10799631" indent="0">
              <a:buNone/>
              <a:defRPr sz="4833"/>
            </a:lvl8pPr>
            <a:lvl9pPr marL="1234242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29169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0073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811" indent="0">
              <a:buNone/>
              <a:defRPr sz="6914" b="1"/>
            </a:lvl2pPr>
            <a:lvl3pPr marL="3085608" indent="0">
              <a:buNone/>
              <a:defRPr sz="6082" b="1"/>
            </a:lvl3pPr>
            <a:lvl4pPr marL="4628411" indent="0">
              <a:buNone/>
              <a:defRPr sz="5249" b="1"/>
            </a:lvl4pPr>
            <a:lvl5pPr marL="6171211" indent="0">
              <a:buNone/>
              <a:defRPr sz="5249" b="1"/>
            </a:lvl5pPr>
            <a:lvl6pPr marL="7714014" indent="0">
              <a:buNone/>
              <a:defRPr sz="5249" b="1"/>
            </a:lvl6pPr>
            <a:lvl7pPr marL="9256815" indent="0">
              <a:buNone/>
              <a:defRPr sz="5249" b="1"/>
            </a:lvl7pPr>
            <a:lvl8pPr marL="10799631" indent="0">
              <a:buNone/>
              <a:defRPr sz="5249" b="1"/>
            </a:lvl8pPr>
            <a:lvl9pPr marL="1234242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811" indent="0">
              <a:buNone/>
              <a:defRPr sz="6914" b="1"/>
            </a:lvl2pPr>
            <a:lvl3pPr marL="3085608" indent="0">
              <a:buNone/>
              <a:defRPr sz="6082" b="1"/>
            </a:lvl3pPr>
            <a:lvl4pPr marL="4628411" indent="0">
              <a:buNone/>
              <a:defRPr sz="5249" b="1"/>
            </a:lvl4pPr>
            <a:lvl5pPr marL="6171211" indent="0">
              <a:buNone/>
              <a:defRPr sz="5249" b="1"/>
            </a:lvl5pPr>
            <a:lvl6pPr marL="7714014" indent="0">
              <a:buNone/>
              <a:defRPr sz="5249" b="1"/>
            </a:lvl6pPr>
            <a:lvl7pPr marL="9256815" indent="0">
              <a:buNone/>
              <a:defRPr sz="5249" b="1"/>
            </a:lvl7pPr>
            <a:lvl8pPr marL="10799631" indent="0">
              <a:buNone/>
              <a:defRPr sz="5249" b="1"/>
            </a:lvl8pPr>
            <a:lvl9pPr marL="1234242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10482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5175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85878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62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2811" indent="0">
              <a:buNone/>
              <a:defRPr sz="4164"/>
            </a:lvl2pPr>
            <a:lvl3pPr marL="3085608" indent="0">
              <a:buNone/>
              <a:defRPr sz="3333"/>
            </a:lvl3pPr>
            <a:lvl4pPr marL="4628411" indent="0">
              <a:buNone/>
              <a:defRPr sz="3166"/>
            </a:lvl4pPr>
            <a:lvl5pPr marL="6171211" indent="0">
              <a:buNone/>
              <a:defRPr sz="3166"/>
            </a:lvl5pPr>
            <a:lvl6pPr marL="7714014" indent="0">
              <a:buNone/>
              <a:defRPr sz="3166"/>
            </a:lvl6pPr>
            <a:lvl7pPr marL="9256815" indent="0">
              <a:buNone/>
              <a:defRPr sz="3166"/>
            </a:lvl7pPr>
            <a:lvl8pPr marL="10799631" indent="0">
              <a:buNone/>
              <a:defRPr sz="3166"/>
            </a:lvl8pPr>
            <a:lvl9pPr marL="1234242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623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9754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2811" indent="0">
              <a:buNone/>
              <a:defRPr sz="9413"/>
            </a:lvl2pPr>
            <a:lvl3pPr marL="3085608" indent="0">
              <a:buNone/>
              <a:defRPr sz="8332"/>
            </a:lvl3pPr>
            <a:lvl4pPr marL="4628411" indent="0">
              <a:buNone/>
              <a:defRPr sz="6914"/>
            </a:lvl4pPr>
            <a:lvl5pPr marL="6171211" indent="0">
              <a:buNone/>
              <a:defRPr sz="6914"/>
            </a:lvl5pPr>
            <a:lvl6pPr marL="7714014" indent="0">
              <a:buNone/>
              <a:defRPr sz="6914"/>
            </a:lvl6pPr>
            <a:lvl7pPr marL="9256815" indent="0">
              <a:buNone/>
              <a:defRPr sz="6914"/>
            </a:lvl7pPr>
            <a:lvl8pPr marL="10799631" indent="0">
              <a:buNone/>
              <a:defRPr sz="6914"/>
            </a:lvl8pPr>
            <a:lvl9pPr marL="1234242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2811" indent="0">
              <a:buNone/>
              <a:defRPr sz="4164"/>
            </a:lvl2pPr>
            <a:lvl3pPr marL="3085608" indent="0">
              <a:buNone/>
              <a:defRPr sz="3333"/>
            </a:lvl3pPr>
            <a:lvl4pPr marL="4628411" indent="0">
              <a:buNone/>
              <a:defRPr sz="3166"/>
            </a:lvl4pPr>
            <a:lvl5pPr marL="6171211" indent="0">
              <a:buNone/>
              <a:defRPr sz="3166"/>
            </a:lvl5pPr>
            <a:lvl6pPr marL="7714014" indent="0">
              <a:buNone/>
              <a:defRPr sz="3166"/>
            </a:lvl6pPr>
            <a:lvl7pPr marL="9256815" indent="0">
              <a:buNone/>
              <a:defRPr sz="3166"/>
            </a:lvl7pPr>
            <a:lvl8pPr marL="10799631" indent="0">
              <a:buNone/>
              <a:defRPr sz="3166"/>
            </a:lvl8pPr>
            <a:lvl9pPr marL="1234242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2878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21500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84167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5212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90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0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447" indent="0">
              <a:buNone/>
              <a:defRPr sz="6082"/>
            </a:lvl2pPr>
            <a:lvl3pPr marL="3084888" indent="0">
              <a:buNone/>
              <a:defRPr sz="5249"/>
            </a:lvl3pPr>
            <a:lvl4pPr marL="4627331" indent="0">
              <a:buNone/>
              <a:defRPr sz="4833"/>
            </a:lvl4pPr>
            <a:lvl5pPr marL="6169771" indent="0">
              <a:buNone/>
              <a:defRPr sz="4833"/>
            </a:lvl5pPr>
            <a:lvl6pPr marL="7712218" indent="0">
              <a:buNone/>
              <a:defRPr sz="4833"/>
            </a:lvl6pPr>
            <a:lvl7pPr marL="9254659" indent="0">
              <a:buNone/>
              <a:defRPr sz="4833"/>
            </a:lvl7pPr>
            <a:lvl8pPr marL="10797111" indent="0">
              <a:buNone/>
              <a:defRPr sz="4833"/>
            </a:lvl8pPr>
            <a:lvl9pPr marL="1233954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055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3335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447" indent="0">
              <a:buNone/>
              <a:defRPr sz="6914" b="1"/>
            </a:lvl2pPr>
            <a:lvl3pPr marL="3084888" indent="0">
              <a:buNone/>
              <a:defRPr sz="6082" b="1"/>
            </a:lvl3pPr>
            <a:lvl4pPr marL="4627331" indent="0">
              <a:buNone/>
              <a:defRPr sz="5249" b="1"/>
            </a:lvl4pPr>
            <a:lvl5pPr marL="6169771" indent="0">
              <a:buNone/>
              <a:defRPr sz="5249" b="1"/>
            </a:lvl5pPr>
            <a:lvl6pPr marL="7712218" indent="0">
              <a:buNone/>
              <a:defRPr sz="5249" b="1"/>
            </a:lvl6pPr>
            <a:lvl7pPr marL="9254659" indent="0">
              <a:buNone/>
              <a:defRPr sz="5249" b="1"/>
            </a:lvl7pPr>
            <a:lvl8pPr marL="10797111" indent="0">
              <a:buNone/>
              <a:defRPr sz="5249" b="1"/>
            </a:lvl8pPr>
            <a:lvl9pPr marL="1233954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447" indent="0">
              <a:buNone/>
              <a:defRPr sz="6914" b="1"/>
            </a:lvl2pPr>
            <a:lvl3pPr marL="3084888" indent="0">
              <a:buNone/>
              <a:defRPr sz="6082" b="1"/>
            </a:lvl3pPr>
            <a:lvl4pPr marL="4627331" indent="0">
              <a:buNone/>
              <a:defRPr sz="5249" b="1"/>
            </a:lvl4pPr>
            <a:lvl5pPr marL="6169771" indent="0">
              <a:buNone/>
              <a:defRPr sz="5249" b="1"/>
            </a:lvl5pPr>
            <a:lvl6pPr marL="7712218" indent="0">
              <a:buNone/>
              <a:defRPr sz="5249" b="1"/>
            </a:lvl6pPr>
            <a:lvl7pPr marL="9254659" indent="0">
              <a:buNone/>
              <a:defRPr sz="5249" b="1"/>
            </a:lvl7pPr>
            <a:lvl8pPr marL="10797111" indent="0">
              <a:buNone/>
              <a:defRPr sz="5249" b="1"/>
            </a:lvl8pPr>
            <a:lvl9pPr marL="1233954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3087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3574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499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51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4725" indent="0">
              <a:buNone/>
              <a:defRPr sz="4164"/>
            </a:lvl2pPr>
            <a:lvl3pPr marL="3109447" indent="0">
              <a:buNone/>
              <a:defRPr sz="3333"/>
            </a:lvl3pPr>
            <a:lvl4pPr marL="4664165" indent="0">
              <a:buNone/>
              <a:defRPr sz="3166"/>
            </a:lvl4pPr>
            <a:lvl5pPr marL="6218894" indent="0">
              <a:buNone/>
              <a:defRPr sz="3166"/>
            </a:lvl5pPr>
            <a:lvl6pPr marL="7773612" indent="0">
              <a:buNone/>
              <a:defRPr sz="3166"/>
            </a:lvl6pPr>
            <a:lvl7pPr marL="9328337" indent="0">
              <a:buNone/>
              <a:defRPr sz="3166"/>
            </a:lvl7pPr>
            <a:lvl8pPr marL="10883066" indent="0">
              <a:buNone/>
              <a:defRPr sz="3166"/>
            </a:lvl8pPr>
            <a:lvl9pPr marL="124377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2103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8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2447" indent="0">
              <a:buNone/>
              <a:defRPr sz="4164"/>
            </a:lvl2pPr>
            <a:lvl3pPr marL="3084888" indent="0">
              <a:buNone/>
              <a:defRPr sz="3333"/>
            </a:lvl3pPr>
            <a:lvl4pPr marL="4627331" indent="0">
              <a:buNone/>
              <a:defRPr sz="3166"/>
            </a:lvl4pPr>
            <a:lvl5pPr marL="6169771" indent="0">
              <a:buNone/>
              <a:defRPr sz="3166"/>
            </a:lvl5pPr>
            <a:lvl6pPr marL="7712218" indent="0">
              <a:buNone/>
              <a:defRPr sz="3166"/>
            </a:lvl6pPr>
            <a:lvl7pPr marL="9254659" indent="0">
              <a:buNone/>
              <a:defRPr sz="3166"/>
            </a:lvl7pPr>
            <a:lvl8pPr marL="10797111" indent="0">
              <a:buNone/>
              <a:defRPr sz="3166"/>
            </a:lvl8pPr>
            <a:lvl9pPr marL="1233954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007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2447" indent="0">
              <a:buNone/>
              <a:defRPr sz="9413"/>
            </a:lvl2pPr>
            <a:lvl3pPr marL="3084888" indent="0">
              <a:buNone/>
              <a:defRPr sz="8332"/>
            </a:lvl3pPr>
            <a:lvl4pPr marL="4627331" indent="0">
              <a:buNone/>
              <a:defRPr sz="6914"/>
            </a:lvl4pPr>
            <a:lvl5pPr marL="6169771" indent="0">
              <a:buNone/>
              <a:defRPr sz="6914"/>
            </a:lvl5pPr>
            <a:lvl6pPr marL="7712218" indent="0">
              <a:buNone/>
              <a:defRPr sz="6914"/>
            </a:lvl6pPr>
            <a:lvl7pPr marL="9254659" indent="0">
              <a:buNone/>
              <a:defRPr sz="6914"/>
            </a:lvl7pPr>
            <a:lvl8pPr marL="10797111" indent="0">
              <a:buNone/>
              <a:defRPr sz="6914"/>
            </a:lvl8pPr>
            <a:lvl9pPr marL="1233954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2447" indent="0">
              <a:buNone/>
              <a:defRPr sz="4164"/>
            </a:lvl2pPr>
            <a:lvl3pPr marL="3084888" indent="0">
              <a:buNone/>
              <a:defRPr sz="3333"/>
            </a:lvl3pPr>
            <a:lvl4pPr marL="4627331" indent="0">
              <a:buNone/>
              <a:defRPr sz="3166"/>
            </a:lvl4pPr>
            <a:lvl5pPr marL="6169771" indent="0">
              <a:buNone/>
              <a:defRPr sz="3166"/>
            </a:lvl5pPr>
            <a:lvl6pPr marL="7712218" indent="0">
              <a:buNone/>
              <a:defRPr sz="3166"/>
            </a:lvl6pPr>
            <a:lvl7pPr marL="9254659" indent="0">
              <a:buNone/>
              <a:defRPr sz="3166"/>
            </a:lvl7pPr>
            <a:lvl8pPr marL="10797111" indent="0">
              <a:buNone/>
              <a:defRPr sz="3166"/>
            </a:lvl8pPr>
            <a:lvl9pPr marL="1233954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049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03673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7793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2868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497" tIns="154195" rIns="308497" bIns="15419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84053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93096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2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087" indent="0">
              <a:buNone/>
              <a:defRPr sz="6082"/>
            </a:lvl2pPr>
            <a:lvl3pPr marL="3084167" indent="0">
              <a:buNone/>
              <a:defRPr sz="5249"/>
            </a:lvl3pPr>
            <a:lvl4pPr marL="4626252" indent="0">
              <a:buNone/>
              <a:defRPr sz="4833"/>
            </a:lvl4pPr>
            <a:lvl5pPr marL="6168332" indent="0">
              <a:buNone/>
              <a:defRPr sz="4833"/>
            </a:lvl5pPr>
            <a:lvl6pPr marL="7710420" indent="0">
              <a:buNone/>
              <a:defRPr sz="4833"/>
            </a:lvl6pPr>
            <a:lvl7pPr marL="9252501" indent="0">
              <a:buNone/>
              <a:defRPr sz="4833"/>
            </a:lvl7pPr>
            <a:lvl8pPr marL="10794592" indent="0">
              <a:buNone/>
              <a:defRPr sz="4833"/>
            </a:lvl8pPr>
            <a:lvl9pPr marL="1233667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81453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0638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087" indent="0">
              <a:buNone/>
              <a:defRPr sz="6914" b="1"/>
            </a:lvl2pPr>
            <a:lvl3pPr marL="3084167" indent="0">
              <a:buNone/>
              <a:defRPr sz="6082" b="1"/>
            </a:lvl3pPr>
            <a:lvl4pPr marL="4626252" indent="0">
              <a:buNone/>
              <a:defRPr sz="5249" b="1"/>
            </a:lvl4pPr>
            <a:lvl5pPr marL="6168332" indent="0">
              <a:buNone/>
              <a:defRPr sz="5249" b="1"/>
            </a:lvl5pPr>
            <a:lvl6pPr marL="7710420" indent="0">
              <a:buNone/>
              <a:defRPr sz="5249" b="1"/>
            </a:lvl6pPr>
            <a:lvl7pPr marL="9252501" indent="0">
              <a:buNone/>
              <a:defRPr sz="5249" b="1"/>
            </a:lvl7pPr>
            <a:lvl8pPr marL="10794592" indent="0">
              <a:buNone/>
              <a:defRPr sz="5249" b="1"/>
            </a:lvl8pPr>
            <a:lvl9pPr marL="123366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087" indent="0">
              <a:buNone/>
              <a:defRPr sz="6914" b="1"/>
            </a:lvl2pPr>
            <a:lvl3pPr marL="3084167" indent="0">
              <a:buNone/>
              <a:defRPr sz="6082" b="1"/>
            </a:lvl3pPr>
            <a:lvl4pPr marL="4626252" indent="0">
              <a:buNone/>
              <a:defRPr sz="5249" b="1"/>
            </a:lvl4pPr>
            <a:lvl5pPr marL="6168332" indent="0">
              <a:buNone/>
              <a:defRPr sz="5249" b="1"/>
            </a:lvl5pPr>
            <a:lvl6pPr marL="7710420" indent="0">
              <a:buNone/>
              <a:defRPr sz="5249" b="1"/>
            </a:lvl6pPr>
            <a:lvl7pPr marL="9252501" indent="0">
              <a:buNone/>
              <a:defRPr sz="5249" b="1"/>
            </a:lvl7pPr>
            <a:lvl8pPr marL="10794592" indent="0">
              <a:buNone/>
              <a:defRPr sz="5249" b="1"/>
            </a:lvl8pPr>
            <a:lvl9pPr marL="123366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895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4725" indent="0">
              <a:buNone/>
              <a:defRPr sz="9413"/>
            </a:lvl2pPr>
            <a:lvl3pPr marL="3109447" indent="0">
              <a:buNone/>
              <a:defRPr sz="8332"/>
            </a:lvl3pPr>
            <a:lvl4pPr marL="4664165" indent="0">
              <a:buNone/>
              <a:defRPr sz="6914"/>
            </a:lvl4pPr>
            <a:lvl5pPr marL="6218894" indent="0">
              <a:buNone/>
              <a:defRPr sz="6914"/>
            </a:lvl5pPr>
            <a:lvl6pPr marL="7773612" indent="0">
              <a:buNone/>
              <a:defRPr sz="6914"/>
            </a:lvl6pPr>
            <a:lvl7pPr marL="9328337" indent="0">
              <a:buNone/>
              <a:defRPr sz="6914"/>
            </a:lvl7pPr>
            <a:lvl8pPr marL="10883066" indent="0">
              <a:buNone/>
              <a:defRPr sz="6914"/>
            </a:lvl8pPr>
            <a:lvl9pPr marL="1243778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4725" indent="0">
              <a:buNone/>
              <a:defRPr sz="4164"/>
            </a:lvl2pPr>
            <a:lvl3pPr marL="3109447" indent="0">
              <a:buNone/>
              <a:defRPr sz="3333"/>
            </a:lvl3pPr>
            <a:lvl4pPr marL="4664165" indent="0">
              <a:buNone/>
              <a:defRPr sz="3166"/>
            </a:lvl4pPr>
            <a:lvl5pPr marL="6218894" indent="0">
              <a:buNone/>
              <a:defRPr sz="3166"/>
            </a:lvl5pPr>
            <a:lvl6pPr marL="7773612" indent="0">
              <a:buNone/>
              <a:defRPr sz="3166"/>
            </a:lvl6pPr>
            <a:lvl7pPr marL="9328337" indent="0">
              <a:buNone/>
              <a:defRPr sz="3166"/>
            </a:lvl7pPr>
            <a:lvl8pPr marL="10883066" indent="0">
              <a:buNone/>
              <a:defRPr sz="3166"/>
            </a:lvl8pPr>
            <a:lvl9pPr marL="124377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0103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81457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55736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0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2087" indent="0">
              <a:buNone/>
              <a:defRPr sz="4164"/>
            </a:lvl2pPr>
            <a:lvl3pPr marL="3084167" indent="0">
              <a:buNone/>
              <a:defRPr sz="3333"/>
            </a:lvl3pPr>
            <a:lvl4pPr marL="4626252" indent="0">
              <a:buNone/>
              <a:defRPr sz="3166"/>
            </a:lvl4pPr>
            <a:lvl5pPr marL="6168332" indent="0">
              <a:buNone/>
              <a:defRPr sz="3166"/>
            </a:lvl5pPr>
            <a:lvl6pPr marL="7710420" indent="0">
              <a:buNone/>
              <a:defRPr sz="3166"/>
            </a:lvl6pPr>
            <a:lvl7pPr marL="9252501" indent="0">
              <a:buNone/>
              <a:defRPr sz="3166"/>
            </a:lvl7pPr>
            <a:lvl8pPr marL="10794592" indent="0">
              <a:buNone/>
              <a:defRPr sz="3166"/>
            </a:lvl8pPr>
            <a:lvl9pPr marL="123366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04311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2087" indent="0">
              <a:buNone/>
              <a:defRPr sz="9413"/>
            </a:lvl2pPr>
            <a:lvl3pPr marL="3084167" indent="0">
              <a:buNone/>
              <a:defRPr sz="8332"/>
            </a:lvl3pPr>
            <a:lvl4pPr marL="4626252" indent="0">
              <a:buNone/>
              <a:defRPr sz="6914"/>
            </a:lvl4pPr>
            <a:lvl5pPr marL="6168332" indent="0">
              <a:buNone/>
              <a:defRPr sz="6914"/>
            </a:lvl5pPr>
            <a:lvl6pPr marL="7710420" indent="0">
              <a:buNone/>
              <a:defRPr sz="6914"/>
            </a:lvl6pPr>
            <a:lvl7pPr marL="9252501" indent="0">
              <a:buNone/>
              <a:defRPr sz="6914"/>
            </a:lvl7pPr>
            <a:lvl8pPr marL="10794592" indent="0">
              <a:buNone/>
              <a:defRPr sz="6914"/>
            </a:lvl8pPr>
            <a:lvl9pPr marL="1233667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2087" indent="0">
              <a:buNone/>
              <a:defRPr sz="4164"/>
            </a:lvl2pPr>
            <a:lvl3pPr marL="3084167" indent="0">
              <a:buNone/>
              <a:defRPr sz="3333"/>
            </a:lvl3pPr>
            <a:lvl4pPr marL="4626252" indent="0">
              <a:buNone/>
              <a:defRPr sz="3166"/>
            </a:lvl4pPr>
            <a:lvl5pPr marL="6168332" indent="0">
              <a:buNone/>
              <a:defRPr sz="3166"/>
            </a:lvl5pPr>
            <a:lvl6pPr marL="7710420" indent="0">
              <a:buNone/>
              <a:defRPr sz="3166"/>
            </a:lvl6pPr>
            <a:lvl7pPr marL="9252501" indent="0">
              <a:buNone/>
              <a:defRPr sz="3166"/>
            </a:lvl7pPr>
            <a:lvl8pPr marL="10794592" indent="0">
              <a:buNone/>
              <a:defRPr sz="3166"/>
            </a:lvl8pPr>
            <a:lvl9pPr marL="123366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02735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96631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5754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426" tIns="154157" rIns="308426" bIns="15415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51603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13223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3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729" indent="0">
              <a:buNone/>
              <a:defRPr sz="6082"/>
            </a:lvl2pPr>
            <a:lvl3pPr marL="3083451" indent="0">
              <a:buNone/>
              <a:defRPr sz="5249"/>
            </a:lvl3pPr>
            <a:lvl4pPr marL="4625172" indent="0">
              <a:buNone/>
              <a:defRPr sz="4833"/>
            </a:lvl4pPr>
            <a:lvl5pPr marL="6166898" indent="0">
              <a:buNone/>
              <a:defRPr sz="4833"/>
            </a:lvl5pPr>
            <a:lvl6pPr marL="7708626" indent="0">
              <a:buNone/>
              <a:defRPr sz="4833"/>
            </a:lvl6pPr>
            <a:lvl7pPr marL="9250342" indent="0">
              <a:buNone/>
              <a:defRPr sz="4833"/>
            </a:lvl7pPr>
            <a:lvl8pPr marL="10792072" indent="0">
              <a:buNone/>
              <a:defRPr sz="4833"/>
            </a:lvl8pPr>
            <a:lvl9pPr marL="1233379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03496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8211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3173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729" indent="0">
              <a:buNone/>
              <a:defRPr sz="6914" b="1"/>
            </a:lvl2pPr>
            <a:lvl3pPr marL="3083451" indent="0">
              <a:buNone/>
              <a:defRPr sz="6082" b="1"/>
            </a:lvl3pPr>
            <a:lvl4pPr marL="4625172" indent="0">
              <a:buNone/>
              <a:defRPr sz="5249" b="1"/>
            </a:lvl4pPr>
            <a:lvl5pPr marL="6166898" indent="0">
              <a:buNone/>
              <a:defRPr sz="5249" b="1"/>
            </a:lvl5pPr>
            <a:lvl6pPr marL="7708626" indent="0">
              <a:buNone/>
              <a:defRPr sz="5249" b="1"/>
            </a:lvl6pPr>
            <a:lvl7pPr marL="9250342" indent="0">
              <a:buNone/>
              <a:defRPr sz="5249" b="1"/>
            </a:lvl7pPr>
            <a:lvl8pPr marL="10792072" indent="0">
              <a:buNone/>
              <a:defRPr sz="5249" b="1"/>
            </a:lvl8pPr>
            <a:lvl9pPr marL="1233379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2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729" indent="0">
              <a:buNone/>
              <a:defRPr sz="6914" b="1"/>
            </a:lvl2pPr>
            <a:lvl3pPr marL="3083451" indent="0">
              <a:buNone/>
              <a:defRPr sz="6082" b="1"/>
            </a:lvl3pPr>
            <a:lvl4pPr marL="4625172" indent="0">
              <a:buNone/>
              <a:defRPr sz="5249" b="1"/>
            </a:lvl4pPr>
            <a:lvl5pPr marL="6166898" indent="0">
              <a:buNone/>
              <a:defRPr sz="5249" b="1"/>
            </a:lvl5pPr>
            <a:lvl6pPr marL="7708626" indent="0">
              <a:buNone/>
              <a:defRPr sz="5249" b="1"/>
            </a:lvl6pPr>
            <a:lvl7pPr marL="9250342" indent="0">
              <a:buNone/>
              <a:defRPr sz="5249" b="1"/>
            </a:lvl7pPr>
            <a:lvl8pPr marL="10792072" indent="0">
              <a:buNone/>
              <a:defRPr sz="5249" b="1"/>
            </a:lvl8pPr>
            <a:lvl9pPr marL="1233379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2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98551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42371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720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1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1729" indent="0">
              <a:buNone/>
              <a:defRPr sz="4164"/>
            </a:lvl2pPr>
            <a:lvl3pPr marL="3083451" indent="0">
              <a:buNone/>
              <a:defRPr sz="3333"/>
            </a:lvl3pPr>
            <a:lvl4pPr marL="4625172" indent="0">
              <a:buNone/>
              <a:defRPr sz="3166"/>
            </a:lvl4pPr>
            <a:lvl5pPr marL="6166898" indent="0">
              <a:buNone/>
              <a:defRPr sz="3166"/>
            </a:lvl5pPr>
            <a:lvl6pPr marL="7708626" indent="0">
              <a:buNone/>
              <a:defRPr sz="3166"/>
            </a:lvl6pPr>
            <a:lvl7pPr marL="9250342" indent="0">
              <a:buNone/>
              <a:defRPr sz="3166"/>
            </a:lvl7pPr>
            <a:lvl8pPr marL="10792072" indent="0">
              <a:buNone/>
              <a:defRPr sz="3166"/>
            </a:lvl8pPr>
            <a:lvl9pPr marL="1233379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12684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1729" indent="0">
              <a:buNone/>
              <a:defRPr sz="9413"/>
            </a:lvl2pPr>
            <a:lvl3pPr marL="3083451" indent="0">
              <a:buNone/>
              <a:defRPr sz="8332"/>
            </a:lvl3pPr>
            <a:lvl4pPr marL="4625172" indent="0">
              <a:buNone/>
              <a:defRPr sz="6914"/>
            </a:lvl4pPr>
            <a:lvl5pPr marL="6166898" indent="0">
              <a:buNone/>
              <a:defRPr sz="6914"/>
            </a:lvl5pPr>
            <a:lvl6pPr marL="7708626" indent="0">
              <a:buNone/>
              <a:defRPr sz="6914"/>
            </a:lvl6pPr>
            <a:lvl7pPr marL="9250342" indent="0">
              <a:buNone/>
              <a:defRPr sz="6914"/>
            </a:lvl7pPr>
            <a:lvl8pPr marL="10792072" indent="0">
              <a:buNone/>
              <a:defRPr sz="6914"/>
            </a:lvl8pPr>
            <a:lvl9pPr marL="1233379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1729" indent="0">
              <a:buNone/>
              <a:defRPr sz="4164"/>
            </a:lvl2pPr>
            <a:lvl3pPr marL="3083451" indent="0">
              <a:buNone/>
              <a:defRPr sz="3333"/>
            </a:lvl3pPr>
            <a:lvl4pPr marL="4625172" indent="0">
              <a:buNone/>
              <a:defRPr sz="3166"/>
            </a:lvl4pPr>
            <a:lvl5pPr marL="6166898" indent="0">
              <a:buNone/>
              <a:defRPr sz="3166"/>
            </a:lvl5pPr>
            <a:lvl6pPr marL="7708626" indent="0">
              <a:buNone/>
              <a:defRPr sz="3166"/>
            </a:lvl6pPr>
            <a:lvl7pPr marL="9250342" indent="0">
              <a:buNone/>
              <a:defRPr sz="3166"/>
            </a:lvl7pPr>
            <a:lvl8pPr marL="10792072" indent="0">
              <a:buNone/>
              <a:defRPr sz="3166"/>
            </a:lvl8pPr>
            <a:lvl9pPr marL="1233379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8152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1103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348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355" tIns="154121" rIns="308355" bIns="1541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355" tIns="154121" rIns="308355" bIns="154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355" tIns="154121" rIns="308355" bIns="154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78602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40525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5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366" indent="0">
              <a:buNone/>
              <a:defRPr sz="6082"/>
            </a:lvl2pPr>
            <a:lvl3pPr marL="3082732" indent="0">
              <a:buNone/>
              <a:defRPr sz="5249"/>
            </a:lvl3pPr>
            <a:lvl4pPr marL="4624093" indent="0">
              <a:buNone/>
              <a:defRPr sz="4833"/>
            </a:lvl4pPr>
            <a:lvl5pPr marL="6165455" indent="0">
              <a:buNone/>
              <a:defRPr sz="4833"/>
            </a:lvl5pPr>
            <a:lvl6pPr marL="7706826" indent="0">
              <a:buNone/>
              <a:defRPr sz="4833"/>
            </a:lvl6pPr>
            <a:lvl7pPr marL="9248186" indent="0">
              <a:buNone/>
              <a:defRPr sz="4833"/>
            </a:lvl7pPr>
            <a:lvl8pPr marL="10789557" indent="0">
              <a:buNone/>
              <a:defRPr sz="4833"/>
            </a:lvl8pPr>
            <a:lvl9pPr marL="1233091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899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5042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16500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366" indent="0">
              <a:buNone/>
              <a:defRPr sz="6914" b="1"/>
            </a:lvl2pPr>
            <a:lvl3pPr marL="3082732" indent="0">
              <a:buNone/>
              <a:defRPr sz="6082" b="1"/>
            </a:lvl3pPr>
            <a:lvl4pPr marL="4624093" indent="0">
              <a:buNone/>
              <a:defRPr sz="5249" b="1"/>
            </a:lvl4pPr>
            <a:lvl5pPr marL="6165455" indent="0">
              <a:buNone/>
              <a:defRPr sz="5249" b="1"/>
            </a:lvl5pPr>
            <a:lvl6pPr marL="7706826" indent="0">
              <a:buNone/>
              <a:defRPr sz="5249" b="1"/>
            </a:lvl6pPr>
            <a:lvl7pPr marL="9248186" indent="0">
              <a:buNone/>
              <a:defRPr sz="5249" b="1"/>
            </a:lvl7pPr>
            <a:lvl8pPr marL="10789557" indent="0">
              <a:buNone/>
              <a:defRPr sz="5249" b="1"/>
            </a:lvl8pPr>
            <a:lvl9pPr marL="1233091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2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366" indent="0">
              <a:buNone/>
              <a:defRPr sz="6914" b="1"/>
            </a:lvl2pPr>
            <a:lvl3pPr marL="3082732" indent="0">
              <a:buNone/>
              <a:defRPr sz="6082" b="1"/>
            </a:lvl3pPr>
            <a:lvl4pPr marL="4624093" indent="0">
              <a:buNone/>
              <a:defRPr sz="5249" b="1"/>
            </a:lvl4pPr>
            <a:lvl5pPr marL="6165455" indent="0">
              <a:buNone/>
              <a:defRPr sz="5249" b="1"/>
            </a:lvl5pPr>
            <a:lvl6pPr marL="7706826" indent="0">
              <a:buNone/>
              <a:defRPr sz="5249" b="1"/>
            </a:lvl6pPr>
            <a:lvl7pPr marL="9248186" indent="0">
              <a:buNone/>
              <a:defRPr sz="5249" b="1"/>
            </a:lvl7pPr>
            <a:lvl8pPr marL="10789557" indent="0">
              <a:buNone/>
              <a:defRPr sz="5249" b="1"/>
            </a:lvl8pPr>
            <a:lvl9pPr marL="1233091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2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53931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75857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5289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41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1366" indent="0">
              <a:buNone/>
              <a:defRPr sz="4164"/>
            </a:lvl2pPr>
            <a:lvl3pPr marL="3082732" indent="0">
              <a:buNone/>
              <a:defRPr sz="3333"/>
            </a:lvl3pPr>
            <a:lvl4pPr marL="4624093" indent="0">
              <a:buNone/>
              <a:defRPr sz="3166"/>
            </a:lvl4pPr>
            <a:lvl5pPr marL="6165455" indent="0">
              <a:buNone/>
              <a:defRPr sz="3166"/>
            </a:lvl5pPr>
            <a:lvl6pPr marL="7706826" indent="0">
              <a:buNone/>
              <a:defRPr sz="3166"/>
            </a:lvl6pPr>
            <a:lvl7pPr marL="9248186" indent="0">
              <a:buNone/>
              <a:defRPr sz="3166"/>
            </a:lvl7pPr>
            <a:lvl8pPr marL="10789557" indent="0">
              <a:buNone/>
              <a:defRPr sz="3166"/>
            </a:lvl8pPr>
            <a:lvl9pPr marL="1233091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58912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1366" indent="0">
              <a:buNone/>
              <a:defRPr sz="9413"/>
            </a:lvl2pPr>
            <a:lvl3pPr marL="3082732" indent="0">
              <a:buNone/>
              <a:defRPr sz="8332"/>
            </a:lvl3pPr>
            <a:lvl4pPr marL="4624093" indent="0">
              <a:buNone/>
              <a:defRPr sz="6914"/>
            </a:lvl4pPr>
            <a:lvl5pPr marL="6165455" indent="0">
              <a:buNone/>
              <a:defRPr sz="6914"/>
            </a:lvl5pPr>
            <a:lvl6pPr marL="7706826" indent="0">
              <a:buNone/>
              <a:defRPr sz="6914"/>
            </a:lvl6pPr>
            <a:lvl7pPr marL="9248186" indent="0">
              <a:buNone/>
              <a:defRPr sz="6914"/>
            </a:lvl7pPr>
            <a:lvl8pPr marL="10789557" indent="0">
              <a:buNone/>
              <a:defRPr sz="6914"/>
            </a:lvl8pPr>
            <a:lvl9pPr marL="1233091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1366" indent="0">
              <a:buNone/>
              <a:defRPr sz="4164"/>
            </a:lvl2pPr>
            <a:lvl3pPr marL="3082732" indent="0">
              <a:buNone/>
              <a:defRPr sz="3333"/>
            </a:lvl3pPr>
            <a:lvl4pPr marL="4624093" indent="0">
              <a:buNone/>
              <a:defRPr sz="3166"/>
            </a:lvl4pPr>
            <a:lvl5pPr marL="6165455" indent="0">
              <a:buNone/>
              <a:defRPr sz="3166"/>
            </a:lvl5pPr>
            <a:lvl6pPr marL="7706826" indent="0">
              <a:buNone/>
              <a:defRPr sz="3166"/>
            </a:lvl6pPr>
            <a:lvl7pPr marL="9248186" indent="0">
              <a:buNone/>
              <a:defRPr sz="3166"/>
            </a:lvl7pPr>
            <a:lvl8pPr marL="10789557" indent="0">
              <a:buNone/>
              <a:defRPr sz="3166"/>
            </a:lvl8pPr>
            <a:lvl9pPr marL="1233091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80220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7710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3713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988" tIns="184923" rIns="369988" bIns="184923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 smtClean="0"/>
            </a:lvl1pPr>
          </a:lstStyle>
          <a:p>
            <a:pPr>
              <a:defRPr/>
            </a:pPr>
            <a:fld id="{9FB45B89-AB63-004A-9B1A-E0C3D2F13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446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86FF2-CC60-CB43-AE88-3EA463621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0473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928" tIns="155454" rIns="310928" bIns="15545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17085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7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006" indent="0">
              <a:buNone/>
              <a:defRPr sz="6082"/>
            </a:lvl2pPr>
            <a:lvl3pPr marL="3082013" indent="0">
              <a:buNone/>
              <a:defRPr sz="5249"/>
            </a:lvl3pPr>
            <a:lvl4pPr marL="4623014" indent="0">
              <a:buNone/>
              <a:defRPr sz="4833"/>
            </a:lvl4pPr>
            <a:lvl5pPr marL="6164022" indent="0">
              <a:buNone/>
              <a:defRPr sz="4833"/>
            </a:lvl5pPr>
            <a:lvl6pPr marL="7705026" indent="0">
              <a:buNone/>
              <a:defRPr sz="4833"/>
            </a:lvl6pPr>
            <a:lvl7pPr marL="9246028" indent="0">
              <a:buNone/>
              <a:defRPr sz="4833"/>
            </a:lvl7pPr>
            <a:lvl8pPr marL="10787041" indent="0">
              <a:buNone/>
              <a:defRPr sz="4833"/>
            </a:lvl8pPr>
            <a:lvl9pPr marL="123280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7D9-EDEC-A741-9DF5-EF32C3580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6683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CFC6-A067-DE42-860E-A89FDCFE5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7630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006" indent="0">
              <a:buNone/>
              <a:defRPr sz="6914" b="1"/>
            </a:lvl2pPr>
            <a:lvl3pPr marL="3082013" indent="0">
              <a:buNone/>
              <a:defRPr sz="6082" b="1"/>
            </a:lvl3pPr>
            <a:lvl4pPr marL="4623014" indent="0">
              <a:buNone/>
              <a:defRPr sz="5249" b="1"/>
            </a:lvl4pPr>
            <a:lvl5pPr marL="6164022" indent="0">
              <a:buNone/>
              <a:defRPr sz="5249" b="1"/>
            </a:lvl5pPr>
            <a:lvl6pPr marL="7705026" indent="0">
              <a:buNone/>
              <a:defRPr sz="5249" b="1"/>
            </a:lvl6pPr>
            <a:lvl7pPr marL="9246028" indent="0">
              <a:buNone/>
              <a:defRPr sz="5249" b="1"/>
            </a:lvl7pPr>
            <a:lvl8pPr marL="10787041" indent="0">
              <a:buNone/>
              <a:defRPr sz="5249" b="1"/>
            </a:lvl8pPr>
            <a:lvl9pPr marL="123280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006" indent="0">
              <a:buNone/>
              <a:defRPr sz="6914" b="1"/>
            </a:lvl2pPr>
            <a:lvl3pPr marL="3082013" indent="0">
              <a:buNone/>
              <a:defRPr sz="6082" b="1"/>
            </a:lvl3pPr>
            <a:lvl4pPr marL="4623014" indent="0">
              <a:buNone/>
              <a:defRPr sz="5249" b="1"/>
            </a:lvl4pPr>
            <a:lvl5pPr marL="6164022" indent="0">
              <a:buNone/>
              <a:defRPr sz="5249" b="1"/>
            </a:lvl5pPr>
            <a:lvl6pPr marL="7705026" indent="0">
              <a:buNone/>
              <a:defRPr sz="5249" b="1"/>
            </a:lvl6pPr>
            <a:lvl7pPr marL="9246028" indent="0">
              <a:buNone/>
              <a:defRPr sz="5249" b="1"/>
            </a:lvl7pPr>
            <a:lvl8pPr marL="10787041" indent="0">
              <a:buNone/>
              <a:defRPr sz="5249" b="1"/>
            </a:lvl8pPr>
            <a:lvl9pPr marL="123280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23650-6670-2E4B-9173-7024E0677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3293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B2A2B-D58C-424B-8C52-1450A618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002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E46E6-5633-1B44-A976-C771A1908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18520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5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1006" indent="0">
              <a:buNone/>
              <a:defRPr sz="4164"/>
            </a:lvl2pPr>
            <a:lvl3pPr marL="3082013" indent="0">
              <a:buNone/>
              <a:defRPr sz="3333"/>
            </a:lvl3pPr>
            <a:lvl4pPr marL="4623014" indent="0">
              <a:buNone/>
              <a:defRPr sz="3166"/>
            </a:lvl4pPr>
            <a:lvl5pPr marL="6164022" indent="0">
              <a:buNone/>
              <a:defRPr sz="3166"/>
            </a:lvl5pPr>
            <a:lvl6pPr marL="7705026" indent="0">
              <a:buNone/>
              <a:defRPr sz="3166"/>
            </a:lvl6pPr>
            <a:lvl7pPr marL="9246028" indent="0">
              <a:buNone/>
              <a:defRPr sz="3166"/>
            </a:lvl7pPr>
            <a:lvl8pPr marL="10787041" indent="0">
              <a:buNone/>
              <a:defRPr sz="3166"/>
            </a:lvl8pPr>
            <a:lvl9pPr marL="123280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6F1B-3148-F148-9013-DC5732F60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5494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1006" indent="0">
              <a:buNone/>
              <a:defRPr sz="9413"/>
            </a:lvl2pPr>
            <a:lvl3pPr marL="3082013" indent="0">
              <a:buNone/>
              <a:defRPr sz="8332"/>
            </a:lvl3pPr>
            <a:lvl4pPr marL="4623014" indent="0">
              <a:buNone/>
              <a:defRPr sz="6914"/>
            </a:lvl4pPr>
            <a:lvl5pPr marL="6164022" indent="0">
              <a:buNone/>
              <a:defRPr sz="6914"/>
            </a:lvl5pPr>
            <a:lvl6pPr marL="7705026" indent="0">
              <a:buNone/>
              <a:defRPr sz="6914"/>
            </a:lvl6pPr>
            <a:lvl7pPr marL="9246028" indent="0">
              <a:buNone/>
              <a:defRPr sz="6914"/>
            </a:lvl7pPr>
            <a:lvl8pPr marL="10787041" indent="0">
              <a:buNone/>
              <a:defRPr sz="6914"/>
            </a:lvl8pPr>
            <a:lvl9pPr marL="123280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1006" indent="0">
              <a:buNone/>
              <a:defRPr sz="4164"/>
            </a:lvl2pPr>
            <a:lvl3pPr marL="3082013" indent="0">
              <a:buNone/>
              <a:defRPr sz="3333"/>
            </a:lvl3pPr>
            <a:lvl4pPr marL="4623014" indent="0">
              <a:buNone/>
              <a:defRPr sz="3166"/>
            </a:lvl4pPr>
            <a:lvl5pPr marL="6164022" indent="0">
              <a:buNone/>
              <a:defRPr sz="3166"/>
            </a:lvl5pPr>
            <a:lvl6pPr marL="7705026" indent="0">
              <a:buNone/>
              <a:defRPr sz="3166"/>
            </a:lvl6pPr>
            <a:lvl7pPr marL="9246028" indent="0">
              <a:buNone/>
              <a:defRPr sz="3166"/>
            </a:lvl7pPr>
            <a:lvl8pPr marL="10787041" indent="0">
              <a:buNone/>
              <a:defRPr sz="3166"/>
            </a:lvl8pPr>
            <a:lvl9pPr marL="123280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40FF2-2A47-D34E-800A-BBFD5AFD8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1885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10C54-8025-3243-9501-A3ADC0E8E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825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B42F1-5ED6-294A-9030-184DABF84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0382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6BCC2-B275-B743-80E7-C5A7F3F4E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639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796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884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0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1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1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62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03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43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84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2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430068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30780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01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0645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8129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2193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6258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0323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4387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8452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2516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87003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20791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645" indent="0">
              <a:buNone/>
              <a:defRPr sz="6914" b="1"/>
            </a:lvl2pPr>
            <a:lvl3pPr marL="3081297" indent="0">
              <a:buNone/>
              <a:defRPr sz="6082" b="1"/>
            </a:lvl3pPr>
            <a:lvl4pPr marL="4621934" indent="0">
              <a:buNone/>
              <a:defRPr sz="5249" b="1"/>
            </a:lvl4pPr>
            <a:lvl5pPr marL="6162586" indent="0">
              <a:buNone/>
              <a:defRPr sz="5249" b="1"/>
            </a:lvl5pPr>
            <a:lvl6pPr marL="7703231" indent="0">
              <a:buNone/>
              <a:defRPr sz="5249" b="1"/>
            </a:lvl6pPr>
            <a:lvl7pPr marL="9243871" indent="0">
              <a:buNone/>
              <a:defRPr sz="5249" b="1"/>
            </a:lvl7pPr>
            <a:lvl8pPr marL="10784525" indent="0">
              <a:buNone/>
              <a:defRPr sz="5249" b="1"/>
            </a:lvl8pPr>
            <a:lvl9pPr marL="1232516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645" indent="0">
              <a:buNone/>
              <a:defRPr sz="6914" b="1"/>
            </a:lvl2pPr>
            <a:lvl3pPr marL="3081297" indent="0">
              <a:buNone/>
              <a:defRPr sz="6082" b="1"/>
            </a:lvl3pPr>
            <a:lvl4pPr marL="4621934" indent="0">
              <a:buNone/>
              <a:defRPr sz="5249" b="1"/>
            </a:lvl4pPr>
            <a:lvl5pPr marL="6162586" indent="0">
              <a:buNone/>
              <a:defRPr sz="5249" b="1"/>
            </a:lvl5pPr>
            <a:lvl6pPr marL="7703231" indent="0">
              <a:buNone/>
              <a:defRPr sz="5249" b="1"/>
            </a:lvl6pPr>
            <a:lvl7pPr marL="9243871" indent="0">
              <a:buNone/>
              <a:defRPr sz="5249" b="1"/>
            </a:lvl7pPr>
            <a:lvl8pPr marL="10784525" indent="0">
              <a:buNone/>
              <a:defRPr sz="5249" b="1"/>
            </a:lvl8pPr>
            <a:lvl9pPr marL="1232516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87886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355061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486557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7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0645" indent="0">
              <a:buNone/>
              <a:defRPr sz="4164"/>
            </a:lvl2pPr>
            <a:lvl3pPr marL="3081297" indent="0">
              <a:buNone/>
              <a:defRPr sz="3333"/>
            </a:lvl3pPr>
            <a:lvl4pPr marL="4621934" indent="0">
              <a:buNone/>
              <a:defRPr sz="3166"/>
            </a:lvl4pPr>
            <a:lvl5pPr marL="6162586" indent="0">
              <a:buNone/>
              <a:defRPr sz="3166"/>
            </a:lvl5pPr>
            <a:lvl6pPr marL="7703231" indent="0">
              <a:buNone/>
              <a:defRPr sz="3166"/>
            </a:lvl6pPr>
            <a:lvl7pPr marL="9243871" indent="0">
              <a:buNone/>
              <a:defRPr sz="3166"/>
            </a:lvl7pPr>
            <a:lvl8pPr marL="10784525" indent="0">
              <a:buNone/>
              <a:defRPr sz="3166"/>
            </a:lvl8pPr>
            <a:lvl9pPr marL="1232516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241420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0645" indent="0">
              <a:buNone/>
              <a:defRPr sz="9413"/>
            </a:lvl2pPr>
            <a:lvl3pPr marL="3081297" indent="0">
              <a:buNone/>
              <a:defRPr sz="8332"/>
            </a:lvl3pPr>
            <a:lvl4pPr marL="4621934" indent="0">
              <a:buNone/>
              <a:defRPr sz="6914"/>
            </a:lvl4pPr>
            <a:lvl5pPr marL="6162586" indent="0">
              <a:buNone/>
              <a:defRPr sz="6914"/>
            </a:lvl5pPr>
            <a:lvl6pPr marL="7703231" indent="0">
              <a:buNone/>
              <a:defRPr sz="6914"/>
            </a:lvl6pPr>
            <a:lvl7pPr marL="9243871" indent="0">
              <a:buNone/>
              <a:defRPr sz="6914"/>
            </a:lvl7pPr>
            <a:lvl8pPr marL="10784525" indent="0">
              <a:buNone/>
              <a:defRPr sz="6914"/>
            </a:lvl8pPr>
            <a:lvl9pPr marL="1232516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0645" indent="0">
              <a:buNone/>
              <a:defRPr sz="4164"/>
            </a:lvl2pPr>
            <a:lvl3pPr marL="3081297" indent="0">
              <a:buNone/>
              <a:defRPr sz="3333"/>
            </a:lvl3pPr>
            <a:lvl4pPr marL="4621934" indent="0">
              <a:buNone/>
              <a:defRPr sz="3166"/>
            </a:lvl4pPr>
            <a:lvl5pPr marL="6162586" indent="0">
              <a:buNone/>
              <a:defRPr sz="3166"/>
            </a:lvl5pPr>
            <a:lvl6pPr marL="7703231" indent="0">
              <a:buNone/>
              <a:defRPr sz="3166"/>
            </a:lvl6pPr>
            <a:lvl7pPr marL="9243871" indent="0">
              <a:buNone/>
              <a:defRPr sz="3166"/>
            </a:lvl7pPr>
            <a:lvl8pPr marL="10784525" indent="0">
              <a:buNone/>
              <a:defRPr sz="3166"/>
            </a:lvl8pPr>
            <a:lvl9pPr marL="1232516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636525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3247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8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4360" indent="0">
              <a:buNone/>
              <a:defRPr sz="6082"/>
            </a:lvl2pPr>
            <a:lvl3pPr marL="3108725" indent="0">
              <a:buNone/>
              <a:defRPr sz="5249"/>
            </a:lvl3pPr>
            <a:lvl4pPr marL="4663077" indent="0">
              <a:buNone/>
              <a:defRPr sz="4833"/>
            </a:lvl4pPr>
            <a:lvl5pPr marL="6217441" indent="0">
              <a:buNone/>
              <a:defRPr sz="4833"/>
            </a:lvl5pPr>
            <a:lvl6pPr marL="7771800" indent="0">
              <a:buNone/>
              <a:defRPr sz="4833"/>
            </a:lvl6pPr>
            <a:lvl7pPr marL="9326164" indent="0">
              <a:buNone/>
              <a:defRPr sz="4833"/>
            </a:lvl7pPr>
            <a:lvl8pPr marL="10880527" indent="0">
              <a:buNone/>
              <a:defRPr sz="4833"/>
            </a:lvl8pPr>
            <a:lvl9pPr marL="1243488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3204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69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69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933883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05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0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0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0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61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01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41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82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22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13196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147167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19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028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8057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2085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6115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0143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4171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8201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2229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167368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513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283" indent="0">
              <a:buNone/>
              <a:defRPr sz="6914" b="1"/>
            </a:lvl2pPr>
            <a:lvl3pPr marL="3080577" indent="0">
              <a:buNone/>
              <a:defRPr sz="6082" b="1"/>
            </a:lvl3pPr>
            <a:lvl4pPr marL="4620855" indent="0">
              <a:buNone/>
              <a:defRPr sz="5249" b="1"/>
            </a:lvl4pPr>
            <a:lvl5pPr marL="6161151" indent="0">
              <a:buNone/>
              <a:defRPr sz="5249" b="1"/>
            </a:lvl5pPr>
            <a:lvl6pPr marL="7701431" indent="0">
              <a:buNone/>
              <a:defRPr sz="5249" b="1"/>
            </a:lvl6pPr>
            <a:lvl7pPr marL="9241717" indent="0">
              <a:buNone/>
              <a:defRPr sz="5249" b="1"/>
            </a:lvl7pPr>
            <a:lvl8pPr marL="10782012" indent="0">
              <a:buNone/>
              <a:defRPr sz="5249" b="1"/>
            </a:lvl8pPr>
            <a:lvl9pPr marL="1232229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283" indent="0">
              <a:buNone/>
              <a:defRPr sz="6914" b="1"/>
            </a:lvl2pPr>
            <a:lvl3pPr marL="3080577" indent="0">
              <a:buNone/>
              <a:defRPr sz="6082" b="1"/>
            </a:lvl3pPr>
            <a:lvl4pPr marL="4620855" indent="0">
              <a:buNone/>
              <a:defRPr sz="5249" b="1"/>
            </a:lvl4pPr>
            <a:lvl5pPr marL="6161151" indent="0">
              <a:buNone/>
              <a:defRPr sz="5249" b="1"/>
            </a:lvl5pPr>
            <a:lvl6pPr marL="7701431" indent="0">
              <a:buNone/>
              <a:defRPr sz="5249" b="1"/>
            </a:lvl6pPr>
            <a:lvl7pPr marL="9241717" indent="0">
              <a:buNone/>
              <a:defRPr sz="5249" b="1"/>
            </a:lvl7pPr>
            <a:lvl8pPr marL="10782012" indent="0">
              <a:buNone/>
              <a:defRPr sz="5249" b="1"/>
            </a:lvl8pPr>
            <a:lvl9pPr marL="1232229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13631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75627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30516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95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0283" indent="0">
              <a:buNone/>
              <a:defRPr sz="4164"/>
            </a:lvl2pPr>
            <a:lvl3pPr marL="3080577" indent="0">
              <a:buNone/>
              <a:defRPr sz="3333"/>
            </a:lvl3pPr>
            <a:lvl4pPr marL="4620855" indent="0">
              <a:buNone/>
              <a:defRPr sz="3166"/>
            </a:lvl4pPr>
            <a:lvl5pPr marL="6161151" indent="0">
              <a:buNone/>
              <a:defRPr sz="3166"/>
            </a:lvl5pPr>
            <a:lvl6pPr marL="7701431" indent="0">
              <a:buNone/>
              <a:defRPr sz="3166"/>
            </a:lvl6pPr>
            <a:lvl7pPr marL="9241717" indent="0">
              <a:buNone/>
              <a:defRPr sz="3166"/>
            </a:lvl7pPr>
            <a:lvl8pPr marL="10782012" indent="0">
              <a:buNone/>
              <a:defRPr sz="3166"/>
            </a:lvl8pPr>
            <a:lvl9pPr marL="1232229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849018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0283" indent="0">
              <a:buNone/>
              <a:defRPr sz="9413"/>
            </a:lvl2pPr>
            <a:lvl3pPr marL="3080577" indent="0">
              <a:buNone/>
              <a:defRPr sz="8332"/>
            </a:lvl3pPr>
            <a:lvl4pPr marL="4620855" indent="0">
              <a:buNone/>
              <a:defRPr sz="6914"/>
            </a:lvl4pPr>
            <a:lvl5pPr marL="6161151" indent="0">
              <a:buNone/>
              <a:defRPr sz="6914"/>
            </a:lvl5pPr>
            <a:lvl6pPr marL="7701431" indent="0">
              <a:buNone/>
              <a:defRPr sz="6914"/>
            </a:lvl6pPr>
            <a:lvl7pPr marL="9241717" indent="0">
              <a:buNone/>
              <a:defRPr sz="6914"/>
            </a:lvl7pPr>
            <a:lvl8pPr marL="10782012" indent="0">
              <a:buNone/>
              <a:defRPr sz="6914"/>
            </a:lvl8pPr>
            <a:lvl9pPr marL="1232229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0283" indent="0">
              <a:buNone/>
              <a:defRPr sz="4164"/>
            </a:lvl2pPr>
            <a:lvl3pPr marL="3080577" indent="0">
              <a:buNone/>
              <a:defRPr sz="3333"/>
            </a:lvl3pPr>
            <a:lvl4pPr marL="4620855" indent="0">
              <a:buNone/>
              <a:defRPr sz="3166"/>
            </a:lvl4pPr>
            <a:lvl5pPr marL="6161151" indent="0">
              <a:buNone/>
              <a:defRPr sz="3166"/>
            </a:lvl5pPr>
            <a:lvl6pPr marL="7701431" indent="0">
              <a:buNone/>
              <a:defRPr sz="3166"/>
            </a:lvl6pPr>
            <a:lvl7pPr marL="9241717" indent="0">
              <a:buNone/>
              <a:defRPr sz="3166"/>
            </a:lvl7pPr>
            <a:lvl8pPr marL="10782012" indent="0">
              <a:buNone/>
              <a:defRPr sz="3166"/>
            </a:lvl8pPr>
            <a:lvl9pPr marL="1232229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362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64872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402016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71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71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83395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068" tIns="153970" rIns="308068" bIns="15397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068" tIns="153970" rIns="308068" bIns="15397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068" tIns="153970" rIns="308068" bIns="15397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730" tIns="184788" rIns="369730" bIns="18478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80089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65936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3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9924" indent="0">
              <a:buNone/>
              <a:defRPr sz="6082"/>
            </a:lvl2pPr>
            <a:lvl3pPr marL="3079863" indent="0">
              <a:buNone/>
              <a:defRPr sz="5249"/>
            </a:lvl3pPr>
            <a:lvl4pPr marL="4619778" indent="0">
              <a:buNone/>
              <a:defRPr sz="4833"/>
            </a:lvl4pPr>
            <a:lvl5pPr marL="6159711" indent="0">
              <a:buNone/>
              <a:defRPr sz="4833"/>
            </a:lvl5pPr>
            <a:lvl6pPr marL="7699640" indent="0">
              <a:buNone/>
              <a:defRPr sz="4833"/>
            </a:lvl6pPr>
            <a:lvl7pPr marL="9239559" indent="0">
              <a:buNone/>
              <a:defRPr sz="4833"/>
            </a:lvl7pPr>
            <a:lvl8pPr marL="10779498" indent="0">
              <a:buNone/>
              <a:defRPr sz="4833"/>
            </a:lvl8pPr>
            <a:lvl9pPr marL="1231942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15011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31455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924" indent="0">
              <a:buNone/>
              <a:defRPr sz="6914" b="1"/>
            </a:lvl2pPr>
            <a:lvl3pPr marL="3079863" indent="0">
              <a:buNone/>
              <a:defRPr sz="6082" b="1"/>
            </a:lvl3pPr>
            <a:lvl4pPr marL="4619778" indent="0">
              <a:buNone/>
              <a:defRPr sz="5249" b="1"/>
            </a:lvl4pPr>
            <a:lvl5pPr marL="6159711" indent="0">
              <a:buNone/>
              <a:defRPr sz="5249" b="1"/>
            </a:lvl5pPr>
            <a:lvl6pPr marL="7699640" indent="0">
              <a:buNone/>
              <a:defRPr sz="5249" b="1"/>
            </a:lvl6pPr>
            <a:lvl7pPr marL="9239559" indent="0">
              <a:buNone/>
              <a:defRPr sz="5249" b="1"/>
            </a:lvl7pPr>
            <a:lvl8pPr marL="10779498" indent="0">
              <a:buNone/>
              <a:defRPr sz="5249" b="1"/>
            </a:lvl8pPr>
            <a:lvl9pPr marL="123194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924" indent="0">
              <a:buNone/>
              <a:defRPr sz="6914" b="1"/>
            </a:lvl2pPr>
            <a:lvl3pPr marL="3079863" indent="0">
              <a:buNone/>
              <a:defRPr sz="6082" b="1"/>
            </a:lvl3pPr>
            <a:lvl4pPr marL="4619778" indent="0">
              <a:buNone/>
              <a:defRPr sz="5249" b="1"/>
            </a:lvl4pPr>
            <a:lvl5pPr marL="6159711" indent="0">
              <a:buNone/>
              <a:defRPr sz="5249" b="1"/>
            </a:lvl5pPr>
            <a:lvl6pPr marL="7699640" indent="0">
              <a:buNone/>
              <a:defRPr sz="5249" b="1"/>
            </a:lvl6pPr>
            <a:lvl7pPr marL="9239559" indent="0">
              <a:buNone/>
              <a:defRPr sz="5249" b="1"/>
            </a:lvl7pPr>
            <a:lvl8pPr marL="10779498" indent="0">
              <a:buNone/>
              <a:defRPr sz="5249" b="1"/>
            </a:lvl8pPr>
            <a:lvl9pPr marL="123194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05727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2300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50572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1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9924" indent="0">
              <a:buNone/>
              <a:defRPr sz="4164"/>
            </a:lvl2pPr>
            <a:lvl3pPr marL="3079863" indent="0">
              <a:buNone/>
              <a:defRPr sz="3333"/>
            </a:lvl3pPr>
            <a:lvl4pPr marL="4619778" indent="0">
              <a:buNone/>
              <a:defRPr sz="3166"/>
            </a:lvl4pPr>
            <a:lvl5pPr marL="6159711" indent="0">
              <a:buNone/>
              <a:defRPr sz="3166"/>
            </a:lvl5pPr>
            <a:lvl6pPr marL="7699640" indent="0">
              <a:buNone/>
              <a:defRPr sz="3166"/>
            </a:lvl6pPr>
            <a:lvl7pPr marL="9239559" indent="0">
              <a:buNone/>
              <a:defRPr sz="3166"/>
            </a:lvl7pPr>
            <a:lvl8pPr marL="10779498" indent="0">
              <a:buNone/>
              <a:defRPr sz="3166"/>
            </a:lvl8pPr>
            <a:lvl9pPr marL="123194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5136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6540" indent="0">
              <a:buNone/>
              <a:defRPr sz="6914" b="1"/>
            </a:lvl2pPr>
            <a:lvl3pPr marL="3113073" indent="0">
              <a:buNone/>
              <a:defRPr sz="6082" b="1"/>
            </a:lvl3pPr>
            <a:lvl4pPr marL="4669613" indent="0">
              <a:buNone/>
              <a:defRPr sz="5249" b="1"/>
            </a:lvl4pPr>
            <a:lvl5pPr marL="6226144" indent="0">
              <a:buNone/>
              <a:defRPr sz="5249" b="1"/>
            </a:lvl5pPr>
            <a:lvl6pPr marL="7782685" indent="0">
              <a:buNone/>
              <a:defRPr sz="5249" b="1"/>
            </a:lvl6pPr>
            <a:lvl7pPr marL="9339221" indent="0">
              <a:buNone/>
              <a:defRPr sz="5249" b="1"/>
            </a:lvl7pPr>
            <a:lvl8pPr marL="10895758" indent="0">
              <a:buNone/>
              <a:defRPr sz="5249" b="1"/>
            </a:lvl8pPr>
            <a:lvl9pPr marL="1245229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6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6540" indent="0">
              <a:buNone/>
              <a:defRPr sz="6914" b="1"/>
            </a:lvl2pPr>
            <a:lvl3pPr marL="3113073" indent="0">
              <a:buNone/>
              <a:defRPr sz="6082" b="1"/>
            </a:lvl3pPr>
            <a:lvl4pPr marL="4669613" indent="0">
              <a:buNone/>
              <a:defRPr sz="5249" b="1"/>
            </a:lvl4pPr>
            <a:lvl5pPr marL="6226144" indent="0">
              <a:buNone/>
              <a:defRPr sz="5249" b="1"/>
            </a:lvl5pPr>
            <a:lvl6pPr marL="7782685" indent="0">
              <a:buNone/>
              <a:defRPr sz="5249" b="1"/>
            </a:lvl6pPr>
            <a:lvl7pPr marL="9339221" indent="0">
              <a:buNone/>
              <a:defRPr sz="5249" b="1"/>
            </a:lvl7pPr>
            <a:lvl8pPr marL="10895758" indent="0">
              <a:buNone/>
              <a:defRPr sz="5249" b="1"/>
            </a:lvl8pPr>
            <a:lvl9pPr marL="1245229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6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496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360" indent="0">
              <a:buNone/>
              <a:defRPr sz="6914" b="1"/>
            </a:lvl2pPr>
            <a:lvl3pPr marL="3108725" indent="0">
              <a:buNone/>
              <a:defRPr sz="6082" b="1"/>
            </a:lvl3pPr>
            <a:lvl4pPr marL="4663077" indent="0">
              <a:buNone/>
              <a:defRPr sz="5249" b="1"/>
            </a:lvl4pPr>
            <a:lvl5pPr marL="6217441" indent="0">
              <a:buNone/>
              <a:defRPr sz="5249" b="1"/>
            </a:lvl5pPr>
            <a:lvl6pPr marL="7771800" indent="0">
              <a:buNone/>
              <a:defRPr sz="5249" b="1"/>
            </a:lvl6pPr>
            <a:lvl7pPr marL="9326164" indent="0">
              <a:buNone/>
              <a:defRPr sz="5249" b="1"/>
            </a:lvl7pPr>
            <a:lvl8pPr marL="10880527" indent="0">
              <a:buNone/>
              <a:defRPr sz="5249" b="1"/>
            </a:lvl8pPr>
            <a:lvl9pPr marL="124348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360" indent="0">
              <a:buNone/>
              <a:defRPr sz="6914" b="1"/>
            </a:lvl2pPr>
            <a:lvl3pPr marL="3108725" indent="0">
              <a:buNone/>
              <a:defRPr sz="6082" b="1"/>
            </a:lvl3pPr>
            <a:lvl4pPr marL="4663077" indent="0">
              <a:buNone/>
              <a:defRPr sz="5249" b="1"/>
            </a:lvl4pPr>
            <a:lvl5pPr marL="6217441" indent="0">
              <a:buNone/>
              <a:defRPr sz="5249" b="1"/>
            </a:lvl5pPr>
            <a:lvl6pPr marL="7771800" indent="0">
              <a:buNone/>
              <a:defRPr sz="5249" b="1"/>
            </a:lvl6pPr>
            <a:lvl7pPr marL="9326164" indent="0">
              <a:buNone/>
              <a:defRPr sz="5249" b="1"/>
            </a:lvl7pPr>
            <a:lvl8pPr marL="10880527" indent="0">
              <a:buNone/>
              <a:defRPr sz="5249" b="1"/>
            </a:lvl8pPr>
            <a:lvl9pPr marL="124348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5837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9924" indent="0">
              <a:buNone/>
              <a:defRPr sz="9413"/>
            </a:lvl2pPr>
            <a:lvl3pPr marL="3079863" indent="0">
              <a:buNone/>
              <a:defRPr sz="8332"/>
            </a:lvl3pPr>
            <a:lvl4pPr marL="4619778" indent="0">
              <a:buNone/>
              <a:defRPr sz="6914"/>
            </a:lvl4pPr>
            <a:lvl5pPr marL="6159711" indent="0">
              <a:buNone/>
              <a:defRPr sz="6914"/>
            </a:lvl5pPr>
            <a:lvl6pPr marL="7699640" indent="0">
              <a:buNone/>
              <a:defRPr sz="6914"/>
            </a:lvl6pPr>
            <a:lvl7pPr marL="9239559" indent="0">
              <a:buNone/>
              <a:defRPr sz="6914"/>
            </a:lvl7pPr>
            <a:lvl8pPr marL="10779498" indent="0">
              <a:buNone/>
              <a:defRPr sz="6914"/>
            </a:lvl8pPr>
            <a:lvl9pPr marL="1231942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9924" indent="0">
              <a:buNone/>
              <a:defRPr sz="4164"/>
            </a:lvl2pPr>
            <a:lvl3pPr marL="3079863" indent="0">
              <a:buNone/>
              <a:defRPr sz="3333"/>
            </a:lvl3pPr>
            <a:lvl4pPr marL="4619778" indent="0">
              <a:buNone/>
              <a:defRPr sz="3166"/>
            </a:lvl4pPr>
            <a:lvl5pPr marL="6159711" indent="0">
              <a:buNone/>
              <a:defRPr sz="3166"/>
            </a:lvl5pPr>
            <a:lvl6pPr marL="7699640" indent="0">
              <a:buNone/>
              <a:defRPr sz="3166"/>
            </a:lvl6pPr>
            <a:lvl7pPr marL="9239559" indent="0">
              <a:buNone/>
              <a:defRPr sz="3166"/>
            </a:lvl7pPr>
            <a:lvl8pPr marL="10779498" indent="0">
              <a:buNone/>
              <a:defRPr sz="3166"/>
            </a:lvl8pPr>
            <a:lvl9pPr marL="123194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73471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98943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92533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38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9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9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8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58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9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37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76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16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304621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615013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50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9569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914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870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5827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9784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3740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7698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1654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3461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433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569" indent="0">
              <a:buNone/>
              <a:defRPr sz="6914" b="1"/>
            </a:lvl2pPr>
            <a:lvl3pPr marL="3079142" indent="0">
              <a:buNone/>
              <a:defRPr sz="6082" b="1"/>
            </a:lvl3pPr>
            <a:lvl4pPr marL="4618703" indent="0">
              <a:buNone/>
              <a:defRPr sz="5249" b="1"/>
            </a:lvl4pPr>
            <a:lvl5pPr marL="6158274" indent="0">
              <a:buNone/>
              <a:defRPr sz="5249" b="1"/>
            </a:lvl5pPr>
            <a:lvl6pPr marL="7697846" indent="0">
              <a:buNone/>
              <a:defRPr sz="5249" b="1"/>
            </a:lvl6pPr>
            <a:lvl7pPr marL="9237406" indent="0">
              <a:buNone/>
              <a:defRPr sz="5249" b="1"/>
            </a:lvl7pPr>
            <a:lvl8pPr marL="10776982" indent="0">
              <a:buNone/>
              <a:defRPr sz="5249" b="1"/>
            </a:lvl8pPr>
            <a:lvl9pPr marL="123165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569" indent="0">
              <a:buNone/>
              <a:defRPr sz="6914" b="1"/>
            </a:lvl2pPr>
            <a:lvl3pPr marL="3079142" indent="0">
              <a:buNone/>
              <a:defRPr sz="6082" b="1"/>
            </a:lvl3pPr>
            <a:lvl4pPr marL="4618703" indent="0">
              <a:buNone/>
              <a:defRPr sz="5249" b="1"/>
            </a:lvl4pPr>
            <a:lvl5pPr marL="6158274" indent="0">
              <a:buNone/>
              <a:defRPr sz="5249" b="1"/>
            </a:lvl5pPr>
            <a:lvl6pPr marL="7697846" indent="0">
              <a:buNone/>
              <a:defRPr sz="5249" b="1"/>
            </a:lvl6pPr>
            <a:lvl7pPr marL="9237406" indent="0">
              <a:buNone/>
              <a:defRPr sz="5249" b="1"/>
            </a:lvl7pPr>
            <a:lvl8pPr marL="10776982" indent="0">
              <a:buNone/>
              <a:defRPr sz="5249" b="1"/>
            </a:lvl8pPr>
            <a:lvl9pPr marL="123165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56083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105433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542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7085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3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9569" indent="0">
              <a:buNone/>
              <a:defRPr sz="4164"/>
            </a:lvl2pPr>
            <a:lvl3pPr marL="3079142" indent="0">
              <a:buNone/>
              <a:defRPr sz="3333"/>
            </a:lvl3pPr>
            <a:lvl4pPr marL="4618703" indent="0">
              <a:buNone/>
              <a:defRPr sz="3166"/>
            </a:lvl4pPr>
            <a:lvl5pPr marL="6158274" indent="0">
              <a:buNone/>
              <a:defRPr sz="3166"/>
            </a:lvl5pPr>
            <a:lvl6pPr marL="7697846" indent="0">
              <a:buNone/>
              <a:defRPr sz="3166"/>
            </a:lvl6pPr>
            <a:lvl7pPr marL="9237406" indent="0">
              <a:buNone/>
              <a:defRPr sz="3166"/>
            </a:lvl7pPr>
            <a:lvl8pPr marL="10776982" indent="0">
              <a:buNone/>
              <a:defRPr sz="3166"/>
            </a:lvl8pPr>
            <a:lvl9pPr marL="123165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4917268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9569" indent="0">
              <a:buNone/>
              <a:defRPr sz="9413"/>
            </a:lvl2pPr>
            <a:lvl3pPr marL="3079142" indent="0">
              <a:buNone/>
              <a:defRPr sz="8332"/>
            </a:lvl3pPr>
            <a:lvl4pPr marL="4618703" indent="0">
              <a:buNone/>
              <a:defRPr sz="6914"/>
            </a:lvl4pPr>
            <a:lvl5pPr marL="6158274" indent="0">
              <a:buNone/>
              <a:defRPr sz="6914"/>
            </a:lvl5pPr>
            <a:lvl6pPr marL="7697846" indent="0">
              <a:buNone/>
              <a:defRPr sz="6914"/>
            </a:lvl6pPr>
            <a:lvl7pPr marL="9237406" indent="0">
              <a:buNone/>
              <a:defRPr sz="6914"/>
            </a:lvl7pPr>
            <a:lvl8pPr marL="10776982" indent="0">
              <a:buNone/>
              <a:defRPr sz="6914"/>
            </a:lvl8pPr>
            <a:lvl9pPr marL="12316545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9569" indent="0">
              <a:buNone/>
              <a:defRPr sz="4164"/>
            </a:lvl2pPr>
            <a:lvl3pPr marL="3079142" indent="0">
              <a:buNone/>
              <a:defRPr sz="3333"/>
            </a:lvl3pPr>
            <a:lvl4pPr marL="4618703" indent="0">
              <a:buNone/>
              <a:defRPr sz="3166"/>
            </a:lvl4pPr>
            <a:lvl5pPr marL="6158274" indent="0">
              <a:buNone/>
              <a:defRPr sz="3166"/>
            </a:lvl5pPr>
            <a:lvl6pPr marL="7697846" indent="0">
              <a:buNone/>
              <a:defRPr sz="3166"/>
            </a:lvl6pPr>
            <a:lvl7pPr marL="9237406" indent="0">
              <a:buNone/>
              <a:defRPr sz="3166"/>
            </a:lvl7pPr>
            <a:lvl8pPr marL="10776982" indent="0">
              <a:buNone/>
              <a:defRPr sz="3166"/>
            </a:lvl8pPr>
            <a:lvl9pPr marL="123165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122457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90904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74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74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769408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81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/>
            </a:lvl1pPr>
            <a:lvl2pPr marL="769609" indent="0" algn="ctr">
              <a:buNone/>
              <a:defRPr/>
            </a:lvl2pPr>
            <a:lvl3pPr marL="1539213" indent="0" algn="ctr">
              <a:buNone/>
              <a:defRPr/>
            </a:lvl3pPr>
            <a:lvl4pPr marL="2308812" indent="0" algn="ctr">
              <a:buNone/>
              <a:defRPr/>
            </a:lvl4pPr>
            <a:lvl5pPr marL="3078420" indent="0" algn="ctr">
              <a:buNone/>
              <a:defRPr/>
            </a:lvl5pPr>
            <a:lvl6pPr marL="3848007" indent="0" algn="ctr">
              <a:buNone/>
              <a:defRPr/>
            </a:lvl6pPr>
            <a:lvl7pPr marL="4617629" indent="0" algn="ctr">
              <a:buNone/>
              <a:defRPr/>
            </a:lvl7pPr>
            <a:lvl8pPr marL="5387228" indent="0" algn="ctr">
              <a:buNone/>
              <a:defRPr/>
            </a:lvl8pPr>
            <a:lvl9pPr marL="6156840" indent="0" algn="ctr">
              <a:buNone/>
              <a:defRPr/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6729"/>
      </p:ext>
    </p:extLst>
  </p:cSld>
  <p:clrMapOvr>
    <a:masterClrMapping/>
  </p:clrMapOvr>
  <p:transition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21785"/>
      </p:ext>
    </p:extLst>
  </p:cSld>
  <p:clrMapOvr>
    <a:masterClrMapping/>
  </p:clrMapOvr>
  <p:transition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89"/>
            <a:ext cx="24483061" cy="8499410"/>
          </a:xfrm>
        </p:spPr>
        <p:txBody>
          <a:bodyPr/>
          <a:lstStyle>
            <a:lvl1pPr algn="l">
              <a:defRPr sz="6914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21"/>
            <a:ext cx="24483061" cy="9361245"/>
          </a:xfrm>
        </p:spPr>
        <p:txBody>
          <a:bodyPr anchor="b"/>
          <a:lstStyle>
            <a:lvl1pPr marL="0" indent="0">
              <a:buNone/>
              <a:defRPr sz="3333"/>
            </a:lvl1pPr>
            <a:lvl2pPr marL="769609" indent="0">
              <a:buNone/>
              <a:defRPr sz="3166"/>
            </a:lvl2pPr>
            <a:lvl3pPr marL="1539213" indent="0">
              <a:buNone/>
              <a:defRPr sz="2750"/>
            </a:lvl3pPr>
            <a:lvl4pPr marL="2308812" indent="0">
              <a:buNone/>
              <a:defRPr sz="2333"/>
            </a:lvl4pPr>
            <a:lvl5pPr marL="3078420" indent="0">
              <a:buNone/>
              <a:defRPr sz="2333"/>
            </a:lvl5pPr>
            <a:lvl6pPr marL="3848007" indent="0">
              <a:buNone/>
              <a:defRPr sz="2333"/>
            </a:lvl6pPr>
            <a:lvl7pPr marL="4617629" indent="0">
              <a:buNone/>
              <a:defRPr sz="2333"/>
            </a:lvl7pPr>
            <a:lvl8pPr marL="5387228" indent="0">
              <a:buNone/>
              <a:defRPr sz="2333"/>
            </a:lvl8pPr>
            <a:lvl9pPr marL="6156840" indent="0">
              <a:buNone/>
              <a:defRPr sz="2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85148"/>
      </p:ext>
    </p:extLst>
  </p:cSld>
  <p:clrMapOvr>
    <a:masterClrMapping/>
  </p:clrMapOvr>
  <p:transition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73" y="6538015"/>
            <a:ext cx="12601575" cy="32293800"/>
          </a:xfrm>
        </p:spPr>
        <p:txBody>
          <a:bodyPr/>
          <a:lstStyle>
            <a:lvl1pPr>
              <a:defRPr sz="4833"/>
            </a:lvl1pPr>
            <a:lvl2pPr>
              <a:defRPr sz="4164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61780" y="6538015"/>
            <a:ext cx="12601575" cy="32293800"/>
          </a:xfrm>
        </p:spPr>
        <p:txBody>
          <a:bodyPr/>
          <a:lstStyle>
            <a:lvl1pPr>
              <a:defRPr sz="4833"/>
            </a:lvl1pPr>
            <a:lvl2pPr>
              <a:defRPr sz="4164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3581"/>
      </p:ext>
    </p:extLst>
  </p:cSld>
  <p:clrMapOvr>
    <a:masterClrMapping/>
  </p:clrMapOvr>
  <p:transition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0"/>
            <a:ext cx="12726591" cy="3992151"/>
          </a:xfrm>
        </p:spPr>
        <p:txBody>
          <a:bodyPr anchor="b"/>
          <a:lstStyle>
            <a:lvl1pPr marL="0" indent="0">
              <a:buNone/>
              <a:defRPr sz="4164" b="1"/>
            </a:lvl1pPr>
            <a:lvl2pPr marL="769609" indent="0">
              <a:buNone/>
              <a:defRPr sz="3333" b="1"/>
            </a:lvl2pPr>
            <a:lvl3pPr marL="1539213" indent="0">
              <a:buNone/>
              <a:defRPr sz="3166" b="1"/>
            </a:lvl3pPr>
            <a:lvl4pPr marL="2308812" indent="0">
              <a:buNone/>
              <a:defRPr sz="2750" b="1"/>
            </a:lvl4pPr>
            <a:lvl5pPr marL="3078420" indent="0">
              <a:buNone/>
              <a:defRPr sz="2750" b="1"/>
            </a:lvl5pPr>
            <a:lvl6pPr marL="3848007" indent="0">
              <a:buNone/>
              <a:defRPr sz="2750" b="1"/>
            </a:lvl6pPr>
            <a:lvl7pPr marL="4617629" indent="0">
              <a:buNone/>
              <a:defRPr sz="2750" b="1"/>
            </a:lvl7pPr>
            <a:lvl8pPr marL="5387228" indent="0">
              <a:buNone/>
              <a:defRPr sz="2750" b="1"/>
            </a:lvl8pPr>
            <a:lvl9pPr marL="6156840" indent="0">
              <a:buNone/>
              <a:defRPr sz="2750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4164"/>
            </a:lvl1pPr>
            <a:lvl2pPr>
              <a:defRPr sz="3333"/>
            </a:lvl2pPr>
            <a:lvl3pPr>
              <a:defRPr sz="3166"/>
            </a:lvl3pPr>
            <a:lvl4pPr>
              <a:defRPr sz="2750"/>
            </a:lvl4pPr>
            <a:lvl5pPr>
              <a:defRPr sz="2750"/>
            </a:lvl5pPr>
            <a:lvl6pPr>
              <a:defRPr sz="2750"/>
            </a:lvl6pPr>
            <a:lvl7pPr>
              <a:defRPr sz="2750"/>
            </a:lvl7pPr>
            <a:lvl8pPr>
              <a:defRPr sz="2750"/>
            </a:lvl8pPr>
            <a:lvl9pPr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4" y="9579180"/>
            <a:ext cx="12731591" cy="3992151"/>
          </a:xfrm>
        </p:spPr>
        <p:txBody>
          <a:bodyPr anchor="b"/>
          <a:lstStyle>
            <a:lvl1pPr marL="0" indent="0">
              <a:buNone/>
              <a:defRPr sz="4164" b="1"/>
            </a:lvl1pPr>
            <a:lvl2pPr marL="769609" indent="0">
              <a:buNone/>
              <a:defRPr sz="3333" b="1"/>
            </a:lvl2pPr>
            <a:lvl3pPr marL="1539213" indent="0">
              <a:buNone/>
              <a:defRPr sz="3166" b="1"/>
            </a:lvl3pPr>
            <a:lvl4pPr marL="2308812" indent="0">
              <a:buNone/>
              <a:defRPr sz="2750" b="1"/>
            </a:lvl4pPr>
            <a:lvl5pPr marL="3078420" indent="0">
              <a:buNone/>
              <a:defRPr sz="2750" b="1"/>
            </a:lvl5pPr>
            <a:lvl6pPr marL="3848007" indent="0">
              <a:buNone/>
              <a:defRPr sz="2750" b="1"/>
            </a:lvl6pPr>
            <a:lvl7pPr marL="4617629" indent="0">
              <a:buNone/>
              <a:defRPr sz="2750" b="1"/>
            </a:lvl7pPr>
            <a:lvl8pPr marL="5387228" indent="0">
              <a:buNone/>
              <a:defRPr sz="2750" b="1"/>
            </a:lvl8pPr>
            <a:lvl9pPr marL="6156840" indent="0">
              <a:buNone/>
              <a:defRPr sz="2750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4" y="13571319"/>
            <a:ext cx="12731591" cy="24656222"/>
          </a:xfrm>
        </p:spPr>
        <p:txBody>
          <a:bodyPr/>
          <a:lstStyle>
            <a:lvl1pPr>
              <a:defRPr sz="4164"/>
            </a:lvl1pPr>
            <a:lvl2pPr>
              <a:defRPr sz="3333"/>
            </a:lvl2pPr>
            <a:lvl3pPr>
              <a:defRPr sz="3166"/>
            </a:lvl3pPr>
            <a:lvl4pPr>
              <a:defRPr sz="2750"/>
            </a:lvl4pPr>
            <a:lvl5pPr>
              <a:defRPr sz="2750"/>
            </a:lvl5pPr>
            <a:lvl6pPr>
              <a:defRPr sz="2750"/>
            </a:lvl6pPr>
            <a:lvl7pPr>
              <a:defRPr sz="2750"/>
            </a:lvl7pPr>
            <a:lvl8pPr>
              <a:defRPr sz="2750"/>
            </a:lvl8pPr>
            <a:lvl9pPr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1560"/>
      </p:ext>
    </p:extLst>
  </p:cSld>
  <p:clrMapOvr>
    <a:masterClrMapping/>
  </p:clrMapOvr>
  <p:transition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346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19066"/>
      </p:ext>
    </p:extLst>
  </p:cSld>
  <p:clrMapOvr>
    <a:masterClrMapping/>
  </p:clrMapOvr>
  <p:transition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79725"/>
      </p:ext>
    </p:extLst>
  </p:cSld>
  <p:clrMapOvr>
    <a:masterClrMapping/>
  </p:clrMapOvr>
  <p:transition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5" y="1703850"/>
            <a:ext cx="9476185" cy="7251245"/>
          </a:xfrm>
        </p:spPr>
        <p:txBody>
          <a:bodyPr anchor="b"/>
          <a:lstStyle>
            <a:lvl1pPr algn="l">
              <a:defRPr sz="3333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71"/>
            <a:ext cx="16102013" cy="36523697"/>
          </a:xfrm>
        </p:spPr>
        <p:txBody>
          <a:bodyPr/>
          <a:lstStyle>
            <a:lvl1pPr>
              <a:defRPr sz="5249"/>
            </a:lvl1pPr>
            <a:lvl2pPr>
              <a:defRPr sz="4833"/>
            </a:lvl2pPr>
            <a:lvl3pPr>
              <a:defRPr sz="4164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5" y="8955123"/>
            <a:ext cx="9476185" cy="29272450"/>
          </a:xfrm>
        </p:spPr>
        <p:txBody>
          <a:bodyPr/>
          <a:lstStyle>
            <a:lvl1pPr marL="0" indent="0">
              <a:buNone/>
              <a:defRPr sz="2333"/>
            </a:lvl1pPr>
            <a:lvl2pPr marL="769609" indent="0">
              <a:buNone/>
              <a:defRPr sz="1916"/>
            </a:lvl2pPr>
            <a:lvl3pPr marL="1539213" indent="0">
              <a:buNone/>
              <a:defRPr sz="1500"/>
            </a:lvl3pPr>
            <a:lvl4pPr marL="2308812" indent="0">
              <a:buNone/>
              <a:defRPr sz="1500"/>
            </a:lvl4pPr>
            <a:lvl5pPr marL="3078420" indent="0">
              <a:buNone/>
              <a:defRPr sz="1500"/>
            </a:lvl5pPr>
            <a:lvl6pPr marL="3848007" indent="0">
              <a:buNone/>
              <a:defRPr sz="1500"/>
            </a:lvl6pPr>
            <a:lvl7pPr marL="4617629" indent="0">
              <a:buNone/>
              <a:defRPr sz="1500"/>
            </a:lvl7pPr>
            <a:lvl8pPr marL="5387228" indent="0">
              <a:buNone/>
              <a:defRPr sz="1500"/>
            </a:lvl8pPr>
            <a:lvl9pPr marL="6156840" indent="0">
              <a:buNone/>
              <a:defRPr sz="150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771475"/>
      </p:ext>
    </p:extLst>
  </p:cSld>
  <p:clrMapOvr>
    <a:masterClrMapping/>
  </p:clrMapOvr>
  <p:transition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3333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5249"/>
            </a:lvl1pPr>
            <a:lvl2pPr marL="769609" indent="0">
              <a:buNone/>
              <a:defRPr sz="4833"/>
            </a:lvl2pPr>
            <a:lvl3pPr marL="1539213" indent="0">
              <a:buNone/>
              <a:defRPr sz="4164"/>
            </a:lvl3pPr>
            <a:lvl4pPr marL="2308812" indent="0">
              <a:buNone/>
              <a:defRPr sz="3333"/>
            </a:lvl4pPr>
            <a:lvl5pPr marL="3078420" indent="0">
              <a:buNone/>
              <a:defRPr sz="3333"/>
            </a:lvl5pPr>
            <a:lvl6pPr marL="3848007" indent="0">
              <a:buNone/>
              <a:defRPr sz="3333"/>
            </a:lvl6pPr>
            <a:lvl7pPr marL="4617629" indent="0">
              <a:buNone/>
              <a:defRPr sz="3333"/>
            </a:lvl7pPr>
            <a:lvl8pPr marL="5387228" indent="0">
              <a:buNone/>
              <a:defRPr sz="3333"/>
            </a:lvl8pPr>
            <a:lvl9pPr marL="6156840" indent="0">
              <a:buNone/>
              <a:defRPr sz="3333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3464"/>
            <a:ext cx="17282160" cy="5022383"/>
          </a:xfrm>
        </p:spPr>
        <p:txBody>
          <a:bodyPr/>
          <a:lstStyle>
            <a:lvl1pPr marL="0" indent="0">
              <a:buNone/>
              <a:defRPr sz="2333"/>
            </a:lvl1pPr>
            <a:lvl2pPr marL="769609" indent="0">
              <a:buNone/>
              <a:defRPr sz="1916"/>
            </a:lvl2pPr>
            <a:lvl3pPr marL="1539213" indent="0">
              <a:buNone/>
              <a:defRPr sz="1500"/>
            </a:lvl3pPr>
            <a:lvl4pPr marL="2308812" indent="0">
              <a:buNone/>
              <a:defRPr sz="1500"/>
            </a:lvl4pPr>
            <a:lvl5pPr marL="3078420" indent="0">
              <a:buNone/>
              <a:defRPr sz="1500"/>
            </a:lvl5pPr>
            <a:lvl6pPr marL="3848007" indent="0">
              <a:buNone/>
              <a:defRPr sz="1500"/>
            </a:lvl6pPr>
            <a:lvl7pPr marL="4617629" indent="0">
              <a:buNone/>
              <a:defRPr sz="1500"/>
            </a:lvl7pPr>
            <a:lvl8pPr marL="5387228" indent="0">
              <a:buNone/>
              <a:defRPr sz="1500"/>
            </a:lvl8pPr>
            <a:lvl9pPr marL="6156840" indent="0">
              <a:buNone/>
              <a:defRPr sz="150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628413"/>
      </p:ext>
    </p:extLst>
  </p:cSld>
  <p:clrMapOvr>
    <a:masterClrMapping/>
  </p:clrMapOvr>
  <p:transition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352"/>
      </p:ext>
    </p:extLst>
  </p:cSld>
  <p:clrMapOvr>
    <a:masterClrMapping/>
  </p:clrMapOvr>
  <p:transition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402551" y="1228356"/>
            <a:ext cx="6360794" cy="3760345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7" y="1228356"/>
            <a:ext cx="18842354" cy="3760345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9796"/>
      </p:ext>
    </p:extLst>
  </p:cSld>
  <p:clrMapOvr>
    <a:masterClrMapping/>
  </p:clrMapOvr>
  <p:transition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853" tIns="153859" rIns="307853" bIns="15385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74429"/>
      </p:ext>
    </p:extLst>
  </p:cSld>
  <p:clrMapOvr>
    <a:masterClrMapping/>
  </p:clrMapOvr>
  <p:transition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0224"/>
      </p:ext>
    </p:extLst>
  </p:cSld>
  <p:clrMapOvr>
    <a:masterClrMapping/>
  </p:clrMapOvr>
  <p:transition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8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853" indent="0">
              <a:buNone/>
              <a:defRPr sz="6082"/>
            </a:lvl2pPr>
            <a:lvl3pPr marL="3077706" indent="0">
              <a:buNone/>
              <a:defRPr sz="5249"/>
            </a:lvl3pPr>
            <a:lvl4pPr marL="4616551" indent="0">
              <a:buNone/>
              <a:defRPr sz="4833"/>
            </a:lvl4pPr>
            <a:lvl5pPr marL="6155401" indent="0">
              <a:buNone/>
              <a:defRPr sz="4833"/>
            </a:lvl5pPr>
            <a:lvl6pPr marL="7694257" indent="0">
              <a:buNone/>
              <a:defRPr sz="4833"/>
            </a:lvl6pPr>
            <a:lvl7pPr marL="9233098" indent="0">
              <a:buNone/>
              <a:defRPr sz="4833"/>
            </a:lvl7pPr>
            <a:lvl8pPr marL="10771958" indent="0">
              <a:buNone/>
              <a:defRPr sz="4833"/>
            </a:lvl8pPr>
            <a:lvl9pPr marL="123108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5362"/>
      </p:ext>
    </p:extLst>
  </p:cSld>
  <p:clrMapOvr>
    <a:masterClrMapping/>
  </p:clrMapOvr>
  <p:transition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23748"/>
      </p:ext>
    </p:extLst>
  </p:cSld>
  <p:clrMapOvr>
    <a:masterClrMapping/>
  </p:clrMapOvr>
  <p:transition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853" indent="0">
              <a:buNone/>
              <a:defRPr sz="6914" b="1"/>
            </a:lvl2pPr>
            <a:lvl3pPr marL="3077706" indent="0">
              <a:buNone/>
              <a:defRPr sz="6082" b="1"/>
            </a:lvl3pPr>
            <a:lvl4pPr marL="4616551" indent="0">
              <a:buNone/>
              <a:defRPr sz="5249" b="1"/>
            </a:lvl4pPr>
            <a:lvl5pPr marL="6155401" indent="0">
              <a:buNone/>
              <a:defRPr sz="5249" b="1"/>
            </a:lvl5pPr>
            <a:lvl6pPr marL="7694257" indent="0">
              <a:buNone/>
              <a:defRPr sz="5249" b="1"/>
            </a:lvl6pPr>
            <a:lvl7pPr marL="9233098" indent="0">
              <a:buNone/>
              <a:defRPr sz="5249" b="1"/>
            </a:lvl7pPr>
            <a:lvl8pPr marL="10771958" indent="0">
              <a:buNone/>
              <a:defRPr sz="5249" b="1"/>
            </a:lvl8pPr>
            <a:lvl9pPr marL="12310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853" indent="0">
              <a:buNone/>
              <a:defRPr sz="6914" b="1"/>
            </a:lvl2pPr>
            <a:lvl3pPr marL="3077706" indent="0">
              <a:buNone/>
              <a:defRPr sz="6082" b="1"/>
            </a:lvl3pPr>
            <a:lvl4pPr marL="4616551" indent="0">
              <a:buNone/>
              <a:defRPr sz="5249" b="1"/>
            </a:lvl4pPr>
            <a:lvl5pPr marL="6155401" indent="0">
              <a:buNone/>
              <a:defRPr sz="5249" b="1"/>
            </a:lvl5pPr>
            <a:lvl6pPr marL="7694257" indent="0">
              <a:buNone/>
              <a:defRPr sz="5249" b="1"/>
            </a:lvl6pPr>
            <a:lvl7pPr marL="9233098" indent="0">
              <a:buNone/>
              <a:defRPr sz="5249" b="1"/>
            </a:lvl7pPr>
            <a:lvl8pPr marL="10771958" indent="0">
              <a:buNone/>
              <a:defRPr sz="5249" b="1"/>
            </a:lvl8pPr>
            <a:lvl9pPr marL="12310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424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76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4360" indent="0">
              <a:buNone/>
              <a:defRPr sz="4164"/>
            </a:lvl2pPr>
            <a:lvl3pPr marL="3108725" indent="0">
              <a:buNone/>
              <a:defRPr sz="3333"/>
            </a:lvl3pPr>
            <a:lvl4pPr marL="4663077" indent="0">
              <a:buNone/>
              <a:defRPr sz="3166"/>
            </a:lvl4pPr>
            <a:lvl5pPr marL="6217441" indent="0">
              <a:buNone/>
              <a:defRPr sz="3166"/>
            </a:lvl5pPr>
            <a:lvl6pPr marL="7771800" indent="0">
              <a:buNone/>
              <a:defRPr sz="3166"/>
            </a:lvl6pPr>
            <a:lvl7pPr marL="9326164" indent="0">
              <a:buNone/>
              <a:defRPr sz="3166"/>
            </a:lvl7pPr>
            <a:lvl8pPr marL="10880527" indent="0">
              <a:buNone/>
              <a:defRPr sz="3166"/>
            </a:lvl8pPr>
            <a:lvl9pPr marL="124348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44549"/>
      </p:ext>
    </p:extLst>
  </p:cSld>
  <p:clrMapOvr>
    <a:masterClrMapping/>
  </p:clrMapOvr>
  <p:transition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43755"/>
      </p:ext>
    </p:extLst>
  </p:cSld>
  <p:clrMapOvr>
    <a:masterClrMapping/>
  </p:clrMapOvr>
  <p:transition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30151"/>
      </p:ext>
    </p:extLst>
  </p:cSld>
  <p:clrMapOvr>
    <a:masterClrMapping/>
  </p:clrMapOvr>
  <p:transition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1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71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1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8853" indent="0">
              <a:buNone/>
              <a:defRPr sz="4164"/>
            </a:lvl2pPr>
            <a:lvl3pPr marL="3077706" indent="0">
              <a:buNone/>
              <a:defRPr sz="3333"/>
            </a:lvl3pPr>
            <a:lvl4pPr marL="4616551" indent="0">
              <a:buNone/>
              <a:defRPr sz="3166"/>
            </a:lvl4pPr>
            <a:lvl5pPr marL="6155401" indent="0">
              <a:buNone/>
              <a:defRPr sz="3166"/>
            </a:lvl5pPr>
            <a:lvl6pPr marL="7694257" indent="0">
              <a:buNone/>
              <a:defRPr sz="3166"/>
            </a:lvl6pPr>
            <a:lvl7pPr marL="9233098" indent="0">
              <a:buNone/>
              <a:defRPr sz="3166"/>
            </a:lvl7pPr>
            <a:lvl8pPr marL="10771958" indent="0">
              <a:buNone/>
              <a:defRPr sz="3166"/>
            </a:lvl8pPr>
            <a:lvl9pPr marL="12310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46424"/>
      </p:ext>
    </p:extLst>
  </p:cSld>
  <p:clrMapOvr>
    <a:masterClrMapping/>
  </p:clrMapOvr>
  <p:transition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8853" indent="0">
              <a:buNone/>
              <a:defRPr sz="9413"/>
            </a:lvl2pPr>
            <a:lvl3pPr marL="3077706" indent="0">
              <a:buNone/>
              <a:defRPr sz="8332"/>
            </a:lvl3pPr>
            <a:lvl4pPr marL="4616551" indent="0">
              <a:buNone/>
              <a:defRPr sz="6914"/>
            </a:lvl4pPr>
            <a:lvl5pPr marL="6155401" indent="0">
              <a:buNone/>
              <a:defRPr sz="6914"/>
            </a:lvl5pPr>
            <a:lvl6pPr marL="7694257" indent="0">
              <a:buNone/>
              <a:defRPr sz="6914"/>
            </a:lvl6pPr>
            <a:lvl7pPr marL="9233098" indent="0">
              <a:buNone/>
              <a:defRPr sz="6914"/>
            </a:lvl7pPr>
            <a:lvl8pPr marL="10771958" indent="0">
              <a:buNone/>
              <a:defRPr sz="6914"/>
            </a:lvl8pPr>
            <a:lvl9pPr marL="123108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8853" indent="0">
              <a:buNone/>
              <a:defRPr sz="4164"/>
            </a:lvl2pPr>
            <a:lvl3pPr marL="3077706" indent="0">
              <a:buNone/>
              <a:defRPr sz="3333"/>
            </a:lvl3pPr>
            <a:lvl4pPr marL="4616551" indent="0">
              <a:buNone/>
              <a:defRPr sz="3166"/>
            </a:lvl4pPr>
            <a:lvl5pPr marL="6155401" indent="0">
              <a:buNone/>
              <a:defRPr sz="3166"/>
            </a:lvl5pPr>
            <a:lvl6pPr marL="7694257" indent="0">
              <a:buNone/>
              <a:defRPr sz="3166"/>
            </a:lvl6pPr>
            <a:lvl7pPr marL="9233098" indent="0">
              <a:buNone/>
              <a:defRPr sz="3166"/>
            </a:lvl7pPr>
            <a:lvl8pPr marL="10771958" indent="0">
              <a:buNone/>
              <a:defRPr sz="3166"/>
            </a:lvl8pPr>
            <a:lvl9pPr marL="12310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2345"/>
      </p:ext>
    </p:extLst>
  </p:cSld>
  <p:clrMapOvr>
    <a:masterClrMapping/>
  </p:clrMapOvr>
  <p:transition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51197"/>
      </p:ext>
    </p:extLst>
  </p:cSld>
  <p:clrMapOvr>
    <a:masterClrMapping/>
  </p:clrMapOvr>
  <p:transition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0232"/>
      </p:ext>
    </p:extLst>
  </p:cSld>
  <p:clrMapOvr>
    <a:masterClrMapping/>
  </p:clrMapOvr>
  <p:transition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783" tIns="153820" rIns="307783" bIns="15382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54082"/>
      </p:ext>
    </p:extLst>
  </p:cSld>
  <p:clrMapOvr>
    <a:masterClrMapping/>
  </p:clrMapOvr>
  <p:transition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77819"/>
      </p:ext>
    </p:extLst>
  </p:cSld>
  <p:clrMapOvr>
    <a:masterClrMapping/>
  </p:clrMapOvr>
  <p:transition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1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496" indent="0">
              <a:buNone/>
              <a:defRPr sz="6082"/>
            </a:lvl2pPr>
            <a:lvl3pPr marL="3076986" indent="0">
              <a:buNone/>
              <a:defRPr sz="5249"/>
            </a:lvl3pPr>
            <a:lvl4pPr marL="4615478" indent="0">
              <a:buNone/>
              <a:defRPr sz="4833"/>
            </a:lvl4pPr>
            <a:lvl5pPr marL="6153963" indent="0">
              <a:buNone/>
              <a:defRPr sz="4833"/>
            </a:lvl5pPr>
            <a:lvl6pPr marL="7692460" indent="0">
              <a:buNone/>
              <a:defRPr sz="4833"/>
            </a:lvl6pPr>
            <a:lvl7pPr marL="9230946" indent="0">
              <a:buNone/>
              <a:defRPr sz="4833"/>
            </a:lvl7pPr>
            <a:lvl8pPr marL="10769446" indent="0">
              <a:buNone/>
              <a:defRPr sz="4833"/>
            </a:lvl8pPr>
            <a:lvl9pPr marL="1230793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33932"/>
      </p:ext>
    </p:extLst>
  </p:cSld>
  <p:clrMapOvr>
    <a:masterClrMapping/>
  </p:clrMapOvr>
  <p:transition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428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4360" indent="0">
              <a:buNone/>
              <a:defRPr sz="9413"/>
            </a:lvl2pPr>
            <a:lvl3pPr marL="3108725" indent="0">
              <a:buNone/>
              <a:defRPr sz="8332"/>
            </a:lvl3pPr>
            <a:lvl4pPr marL="4663077" indent="0">
              <a:buNone/>
              <a:defRPr sz="6914"/>
            </a:lvl4pPr>
            <a:lvl5pPr marL="6217441" indent="0">
              <a:buNone/>
              <a:defRPr sz="6914"/>
            </a:lvl5pPr>
            <a:lvl6pPr marL="7771800" indent="0">
              <a:buNone/>
              <a:defRPr sz="6914"/>
            </a:lvl6pPr>
            <a:lvl7pPr marL="9326164" indent="0">
              <a:buNone/>
              <a:defRPr sz="6914"/>
            </a:lvl7pPr>
            <a:lvl8pPr marL="10880527" indent="0">
              <a:buNone/>
              <a:defRPr sz="6914"/>
            </a:lvl8pPr>
            <a:lvl9pPr marL="1243488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4360" indent="0">
              <a:buNone/>
              <a:defRPr sz="4164"/>
            </a:lvl2pPr>
            <a:lvl3pPr marL="3108725" indent="0">
              <a:buNone/>
              <a:defRPr sz="3333"/>
            </a:lvl3pPr>
            <a:lvl4pPr marL="4663077" indent="0">
              <a:buNone/>
              <a:defRPr sz="3166"/>
            </a:lvl4pPr>
            <a:lvl5pPr marL="6217441" indent="0">
              <a:buNone/>
              <a:defRPr sz="3166"/>
            </a:lvl5pPr>
            <a:lvl6pPr marL="7771800" indent="0">
              <a:buNone/>
              <a:defRPr sz="3166"/>
            </a:lvl6pPr>
            <a:lvl7pPr marL="9326164" indent="0">
              <a:buNone/>
              <a:defRPr sz="3166"/>
            </a:lvl7pPr>
            <a:lvl8pPr marL="10880527" indent="0">
              <a:buNone/>
              <a:defRPr sz="3166"/>
            </a:lvl8pPr>
            <a:lvl9pPr marL="124348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4928"/>
      </p:ext>
    </p:extLst>
  </p:cSld>
  <p:clrMapOvr>
    <a:masterClrMapping/>
  </p:clrMapOvr>
  <p:transition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496" indent="0">
              <a:buNone/>
              <a:defRPr sz="6914" b="1"/>
            </a:lvl2pPr>
            <a:lvl3pPr marL="3076986" indent="0">
              <a:buNone/>
              <a:defRPr sz="6082" b="1"/>
            </a:lvl3pPr>
            <a:lvl4pPr marL="4615478" indent="0">
              <a:buNone/>
              <a:defRPr sz="5249" b="1"/>
            </a:lvl4pPr>
            <a:lvl5pPr marL="6153963" indent="0">
              <a:buNone/>
              <a:defRPr sz="5249" b="1"/>
            </a:lvl5pPr>
            <a:lvl6pPr marL="7692460" indent="0">
              <a:buNone/>
              <a:defRPr sz="5249" b="1"/>
            </a:lvl6pPr>
            <a:lvl7pPr marL="9230946" indent="0">
              <a:buNone/>
              <a:defRPr sz="5249" b="1"/>
            </a:lvl7pPr>
            <a:lvl8pPr marL="10769446" indent="0">
              <a:buNone/>
              <a:defRPr sz="5249" b="1"/>
            </a:lvl8pPr>
            <a:lvl9pPr marL="1230793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496" indent="0">
              <a:buNone/>
              <a:defRPr sz="6914" b="1"/>
            </a:lvl2pPr>
            <a:lvl3pPr marL="3076986" indent="0">
              <a:buNone/>
              <a:defRPr sz="6082" b="1"/>
            </a:lvl3pPr>
            <a:lvl4pPr marL="4615478" indent="0">
              <a:buNone/>
              <a:defRPr sz="5249" b="1"/>
            </a:lvl4pPr>
            <a:lvl5pPr marL="6153963" indent="0">
              <a:buNone/>
              <a:defRPr sz="5249" b="1"/>
            </a:lvl5pPr>
            <a:lvl6pPr marL="7692460" indent="0">
              <a:buNone/>
              <a:defRPr sz="5249" b="1"/>
            </a:lvl6pPr>
            <a:lvl7pPr marL="9230946" indent="0">
              <a:buNone/>
              <a:defRPr sz="5249" b="1"/>
            </a:lvl7pPr>
            <a:lvl8pPr marL="10769446" indent="0">
              <a:buNone/>
              <a:defRPr sz="5249" b="1"/>
            </a:lvl8pPr>
            <a:lvl9pPr marL="1230793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1783"/>
      </p:ext>
    </p:extLst>
  </p:cSld>
  <p:clrMapOvr>
    <a:masterClrMapping/>
  </p:clrMapOvr>
  <p:transition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66460"/>
      </p:ext>
    </p:extLst>
  </p:cSld>
  <p:clrMapOvr>
    <a:masterClrMapping/>
  </p:clrMapOvr>
  <p:transition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880"/>
      </p:ext>
    </p:extLst>
  </p:cSld>
  <p:clrMapOvr>
    <a:masterClrMapping/>
  </p:clrMapOvr>
  <p:transition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1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8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1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8496" indent="0">
              <a:buNone/>
              <a:defRPr sz="4164"/>
            </a:lvl2pPr>
            <a:lvl3pPr marL="3076986" indent="0">
              <a:buNone/>
              <a:defRPr sz="3333"/>
            </a:lvl3pPr>
            <a:lvl4pPr marL="4615478" indent="0">
              <a:buNone/>
              <a:defRPr sz="3166"/>
            </a:lvl4pPr>
            <a:lvl5pPr marL="6153963" indent="0">
              <a:buNone/>
              <a:defRPr sz="3166"/>
            </a:lvl5pPr>
            <a:lvl6pPr marL="7692460" indent="0">
              <a:buNone/>
              <a:defRPr sz="3166"/>
            </a:lvl6pPr>
            <a:lvl7pPr marL="9230946" indent="0">
              <a:buNone/>
              <a:defRPr sz="3166"/>
            </a:lvl7pPr>
            <a:lvl8pPr marL="10769446" indent="0">
              <a:buNone/>
              <a:defRPr sz="3166"/>
            </a:lvl8pPr>
            <a:lvl9pPr marL="1230793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64628"/>
      </p:ext>
    </p:extLst>
  </p:cSld>
  <p:clrMapOvr>
    <a:masterClrMapping/>
  </p:clrMapOvr>
  <p:transition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8496" indent="0">
              <a:buNone/>
              <a:defRPr sz="9413"/>
            </a:lvl2pPr>
            <a:lvl3pPr marL="3076986" indent="0">
              <a:buNone/>
              <a:defRPr sz="8332"/>
            </a:lvl3pPr>
            <a:lvl4pPr marL="4615478" indent="0">
              <a:buNone/>
              <a:defRPr sz="6914"/>
            </a:lvl4pPr>
            <a:lvl5pPr marL="6153963" indent="0">
              <a:buNone/>
              <a:defRPr sz="6914"/>
            </a:lvl5pPr>
            <a:lvl6pPr marL="7692460" indent="0">
              <a:buNone/>
              <a:defRPr sz="6914"/>
            </a:lvl6pPr>
            <a:lvl7pPr marL="9230946" indent="0">
              <a:buNone/>
              <a:defRPr sz="6914"/>
            </a:lvl7pPr>
            <a:lvl8pPr marL="10769446" indent="0">
              <a:buNone/>
              <a:defRPr sz="6914"/>
            </a:lvl8pPr>
            <a:lvl9pPr marL="1230793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8496" indent="0">
              <a:buNone/>
              <a:defRPr sz="4164"/>
            </a:lvl2pPr>
            <a:lvl3pPr marL="3076986" indent="0">
              <a:buNone/>
              <a:defRPr sz="3333"/>
            </a:lvl3pPr>
            <a:lvl4pPr marL="4615478" indent="0">
              <a:buNone/>
              <a:defRPr sz="3166"/>
            </a:lvl4pPr>
            <a:lvl5pPr marL="6153963" indent="0">
              <a:buNone/>
              <a:defRPr sz="3166"/>
            </a:lvl5pPr>
            <a:lvl6pPr marL="7692460" indent="0">
              <a:buNone/>
              <a:defRPr sz="3166"/>
            </a:lvl6pPr>
            <a:lvl7pPr marL="9230946" indent="0">
              <a:buNone/>
              <a:defRPr sz="3166"/>
            </a:lvl7pPr>
            <a:lvl8pPr marL="10769446" indent="0">
              <a:buNone/>
              <a:defRPr sz="3166"/>
            </a:lvl8pPr>
            <a:lvl9pPr marL="1230793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5620"/>
      </p:ext>
    </p:extLst>
  </p:cSld>
  <p:clrMapOvr>
    <a:masterClrMapping/>
  </p:clrMapOvr>
  <p:transition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867"/>
      </p:ext>
    </p:extLst>
  </p:cSld>
  <p:clrMapOvr>
    <a:masterClrMapping/>
  </p:clrMapOvr>
  <p:transition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8075"/>
      </p:ext>
    </p:extLst>
  </p:cSld>
  <p:clrMapOvr>
    <a:masterClrMapping/>
  </p:clrMapOvr>
  <p:transition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709" tIns="153782" rIns="307709" bIns="15378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09" tIns="153782" rIns="307709" bIns="1537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09" tIns="153782" rIns="307709" bIns="1537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300" tIns="184563" rIns="369300" bIns="18456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8959"/>
      </p:ext>
    </p:extLst>
  </p:cSld>
  <p:clrMapOvr>
    <a:masterClrMapping/>
  </p:clrMapOvr>
  <p:transition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76796"/>
      </p:ext>
    </p:extLst>
  </p:cSld>
  <p:clrMapOvr>
    <a:masterClrMapping/>
  </p:clrMapOvr>
  <p:transition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3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141" indent="0">
              <a:buNone/>
              <a:defRPr sz="6082"/>
            </a:lvl2pPr>
            <a:lvl3pPr marL="3076270" indent="0">
              <a:buNone/>
              <a:defRPr sz="5249"/>
            </a:lvl3pPr>
            <a:lvl4pPr marL="4614399" indent="0">
              <a:buNone/>
              <a:defRPr sz="4833"/>
            </a:lvl4pPr>
            <a:lvl5pPr marL="6152529" indent="0">
              <a:buNone/>
              <a:defRPr sz="4833"/>
            </a:lvl5pPr>
            <a:lvl6pPr marL="7690670" indent="0">
              <a:buNone/>
              <a:defRPr sz="4833"/>
            </a:lvl6pPr>
            <a:lvl7pPr marL="9228795" indent="0">
              <a:buNone/>
              <a:defRPr sz="4833"/>
            </a:lvl7pPr>
            <a:lvl8pPr marL="10766931" indent="0">
              <a:buNone/>
              <a:defRPr sz="4833"/>
            </a:lvl8pPr>
            <a:lvl9pPr marL="1230506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9966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50533"/>
      </p:ext>
    </p:extLst>
  </p:cSld>
  <p:clrMapOvr>
    <a:masterClrMapping/>
  </p:clrMapOvr>
  <p:transition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30122"/>
      </p:ext>
    </p:extLst>
  </p:cSld>
  <p:clrMapOvr>
    <a:masterClrMapping/>
  </p:clrMapOvr>
  <p:transition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141" indent="0">
              <a:buNone/>
              <a:defRPr sz="6914" b="1"/>
            </a:lvl2pPr>
            <a:lvl3pPr marL="3076270" indent="0">
              <a:buNone/>
              <a:defRPr sz="6082" b="1"/>
            </a:lvl3pPr>
            <a:lvl4pPr marL="4614399" indent="0">
              <a:buNone/>
              <a:defRPr sz="5249" b="1"/>
            </a:lvl4pPr>
            <a:lvl5pPr marL="6152529" indent="0">
              <a:buNone/>
              <a:defRPr sz="5249" b="1"/>
            </a:lvl5pPr>
            <a:lvl6pPr marL="7690670" indent="0">
              <a:buNone/>
              <a:defRPr sz="5249" b="1"/>
            </a:lvl6pPr>
            <a:lvl7pPr marL="9228795" indent="0">
              <a:buNone/>
              <a:defRPr sz="5249" b="1"/>
            </a:lvl7pPr>
            <a:lvl8pPr marL="10766931" indent="0">
              <a:buNone/>
              <a:defRPr sz="5249" b="1"/>
            </a:lvl8pPr>
            <a:lvl9pPr marL="12305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141" indent="0">
              <a:buNone/>
              <a:defRPr sz="6914" b="1"/>
            </a:lvl2pPr>
            <a:lvl3pPr marL="3076270" indent="0">
              <a:buNone/>
              <a:defRPr sz="6082" b="1"/>
            </a:lvl3pPr>
            <a:lvl4pPr marL="4614399" indent="0">
              <a:buNone/>
              <a:defRPr sz="5249" b="1"/>
            </a:lvl4pPr>
            <a:lvl5pPr marL="6152529" indent="0">
              <a:buNone/>
              <a:defRPr sz="5249" b="1"/>
            </a:lvl5pPr>
            <a:lvl6pPr marL="7690670" indent="0">
              <a:buNone/>
              <a:defRPr sz="5249" b="1"/>
            </a:lvl6pPr>
            <a:lvl7pPr marL="9228795" indent="0">
              <a:buNone/>
              <a:defRPr sz="5249" b="1"/>
            </a:lvl7pPr>
            <a:lvl8pPr marL="10766931" indent="0">
              <a:buNone/>
              <a:defRPr sz="5249" b="1"/>
            </a:lvl8pPr>
            <a:lvl9pPr marL="12305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61578"/>
      </p:ext>
    </p:extLst>
  </p:cSld>
  <p:clrMapOvr>
    <a:masterClrMapping/>
  </p:clrMapOvr>
  <p:transition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07598"/>
      </p:ext>
    </p:extLst>
  </p:cSld>
  <p:clrMapOvr>
    <a:masterClrMapping/>
  </p:clrMapOvr>
  <p:transition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95800"/>
      </p:ext>
    </p:extLst>
  </p:cSld>
  <p:clrMapOvr>
    <a:masterClrMapping/>
  </p:clrMapOvr>
  <p:transition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91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8141" indent="0">
              <a:buNone/>
              <a:defRPr sz="4164"/>
            </a:lvl2pPr>
            <a:lvl3pPr marL="3076270" indent="0">
              <a:buNone/>
              <a:defRPr sz="3333"/>
            </a:lvl3pPr>
            <a:lvl4pPr marL="4614399" indent="0">
              <a:buNone/>
              <a:defRPr sz="3166"/>
            </a:lvl4pPr>
            <a:lvl5pPr marL="6152529" indent="0">
              <a:buNone/>
              <a:defRPr sz="3166"/>
            </a:lvl5pPr>
            <a:lvl6pPr marL="7690670" indent="0">
              <a:buNone/>
              <a:defRPr sz="3166"/>
            </a:lvl6pPr>
            <a:lvl7pPr marL="9228795" indent="0">
              <a:buNone/>
              <a:defRPr sz="3166"/>
            </a:lvl7pPr>
            <a:lvl8pPr marL="10766931" indent="0">
              <a:buNone/>
              <a:defRPr sz="3166"/>
            </a:lvl8pPr>
            <a:lvl9pPr marL="12305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20482"/>
      </p:ext>
    </p:extLst>
  </p:cSld>
  <p:clrMapOvr>
    <a:masterClrMapping/>
  </p:clrMapOvr>
  <p:transition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8141" indent="0">
              <a:buNone/>
              <a:defRPr sz="9413"/>
            </a:lvl2pPr>
            <a:lvl3pPr marL="3076270" indent="0">
              <a:buNone/>
              <a:defRPr sz="8332"/>
            </a:lvl3pPr>
            <a:lvl4pPr marL="4614399" indent="0">
              <a:buNone/>
              <a:defRPr sz="6914"/>
            </a:lvl4pPr>
            <a:lvl5pPr marL="6152529" indent="0">
              <a:buNone/>
              <a:defRPr sz="6914"/>
            </a:lvl5pPr>
            <a:lvl6pPr marL="7690670" indent="0">
              <a:buNone/>
              <a:defRPr sz="6914"/>
            </a:lvl6pPr>
            <a:lvl7pPr marL="9228795" indent="0">
              <a:buNone/>
              <a:defRPr sz="6914"/>
            </a:lvl7pPr>
            <a:lvl8pPr marL="10766931" indent="0">
              <a:buNone/>
              <a:defRPr sz="6914"/>
            </a:lvl8pPr>
            <a:lvl9pPr marL="1230506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8141" indent="0">
              <a:buNone/>
              <a:defRPr sz="4164"/>
            </a:lvl2pPr>
            <a:lvl3pPr marL="3076270" indent="0">
              <a:buNone/>
              <a:defRPr sz="3333"/>
            </a:lvl3pPr>
            <a:lvl4pPr marL="4614399" indent="0">
              <a:buNone/>
              <a:defRPr sz="3166"/>
            </a:lvl4pPr>
            <a:lvl5pPr marL="6152529" indent="0">
              <a:buNone/>
              <a:defRPr sz="3166"/>
            </a:lvl5pPr>
            <a:lvl6pPr marL="7690670" indent="0">
              <a:buNone/>
              <a:defRPr sz="3166"/>
            </a:lvl6pPr>
            <a:lvl7pPr marL="9228795" indent="0">
              <a:buNone/>
              <a:defRPr sz="3166"/>
            </a:lvl7pPr>
            <a:lvl8pPr marL="10766931" indent="0">
              <a:buNone/>
              <a:defRPr sz="3166"/>
            </a:lvl8pPr>
            <a:lvl9pPr marL="12305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39692"/>
      </p:ext>
    </p:extLst>
  </p:cSld>
  <p:clrMapOvr>
    <a:masterClrMapping/>
  </p:clrMapOvr>
  <p:transition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08268"/>
      </p:ext>
    </p:extLst>
  </p:cSld>
  <p:clrMapOvr>
    <a:masterClrMapping/>
  </p:clrMapOvr>
  <p:transition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67827"/>
      </p:ext>
    </p:extLst>
  </p:cSld>
  <p:clrMapOvr>
    <a:masterClrMapping/>
  </p:clrMapOvr>
  <p:transition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07638" tIns="153745" rIns="307638" bIns="153745"/>
          <a:lstStyle/>
          <a:p>
            <a:pPr defTabSz="1537781"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7"/>
          <p:cNvSpPr>
            <a:spLocks noChangeArrowheads="1"/>
          </p:cNvSpPr>
          <p:nvPr userDrawn="1"/>
        </p:nvSpPr>
        <p:spPr bwMode="auto">
          <a:xfrm flipH="1" flipV="1">
            <a:off x="1385184" y="12669879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07638" tIns="153745" rIns="307638" bIns="153745"/>
          <a:lstStyle/>
          <a:p>
            <a:pPr defTabSz="1537781"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8132910"/>
            <a:ext cx="24483061" cy="9173025"/>
          </a:xfrm>
        </p:spPr>
        <p:txBody>
          <a:bodyPr/>
          <a:lstStyle>
            <a:lvl1pPr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1279754"/>
            <a:ext cx="20162521" cy="139077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537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3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51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8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26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64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02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65CC-5CB7-1643-AA5A-DAE2BF11A3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61035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40188" y="8114164"/>
            <a:ext cx="25923241" cy="9903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846175"/>
            <a:ext cx="25923241" cy="29381415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39C16-5B41-F042-929B-C66C497D1AE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9732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2553"/>
      </p:ext>
    </p:extLst>
  </p:cSld>
  <p:clrMapOvr>
    <a:masterClrMapping/>
  </p:clrMapOvr>
  <p:transition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50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7781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555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332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5109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887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2664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6442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0219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060B9-6451-1E41-8E8F-56AD61D4849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02897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F6C15-E818-6441-A5C6-10487436146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027967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781" indent="0">
              <a:buNone/>
              <a:defRPr sz="6914" b="1"/>
            </a:lvl2pPr>
            <a:lvl3pPr marL="3075552" indent="0">
              <a:buNone/>
              <a:defRPr sz="6082" b="1"/>
            </a:lvl3pPr>
            <a:lvl4pPr marL="4613324" indent="0">
              <a:buNone/>
              <a:defRPr sz="5249" b="1"/>
            </a:lvl4pPr>
            <a:lvl5pPr marL="6151096" indent="0">
              <a:buNone/>
              <a:defRPr sz="5249" b="1"/>
            </a:lvl5pPr>
            <a:lvl6pPr marL="7688874" indent="0">
              <a:buNone/>
              <a:defRPr sz="5249" b="1"/>
            </a:lvl6pPr>
            <a:lvl7pPr marL="9226645" indent="0">
              <a:buNone/>
              <a:defRPr sz="5249" b="1"/>
            </a:lvl7pPr>
            <a:lvl8pPr marL="10764421" indent="0">
              <a:buNone/>
              <a:defRPr sz="5249" b="1"/>
            </a:lvl8pPr>
            <a:lvl9pPr marL="123021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781" indent="0">
              <a:buNone/>
              <a:defRPr sz="6914" b="1"/>
            </a:lvl2pPr>
            <a:lvl3pPr marL="3075552" indent="0">
              <a:buNone/>
              <a:defRPr sz="6082" b="1"/>
            </a:lvl3pPr>
            <a:lvl4pPr marL="4613324" indent="0">
              <a:buNone/>
              <a:defRPr sz="5249" b="1"/>
            </a:lvl4pPr>
            <a:lvl5pPr marL="6151096" indent="0">
              <a:buNone/>
              <a:defRPr sz="5249" b="1"/>
            </a:lvl5pPr>
            <a:lvl6pPr marL="7688874" indent="0">
              <a:buNone/>
              <a:defRPr sz="5249" b="1"/>
            </a:lvl6pPr>
            <a:lvl7pPr marL="9226645" indent="0">
              <a:buNone/>
              <a:defRPr sz="5249" b="1"/>
            </a:lvl7pPr>
            <a:lvl8pPr marL="10764421" indent="0">
              <a:buNone/>
              <a:defRPr sz="5249" b="1"/>
            </a:lvl8pPr>
            <a:lvl9pPr marL="123021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019FE-EFC2-8A4B-888F-BF3C8C82B2F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35417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EBF2-AC42-FE4E-A86B-4688B4B613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75062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E6B6E-057C-AD41-8B5B-C9D2BFE9616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65577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92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7781" indent="0">
              <a:buNone/>
              <a:defRPr sz="4164"/>
            </a:lvl2pPr>
            <a:lvl3pPr marL="3075552" indent="0">
              <a:buNone/>
              <a:defRPr sz="3333"/>
            </a:lvl3pPr>
            <a:lvl4pPr marL="4613324" indent="0">
              <a:buNone/>
              <a:defRPr sz="3166"/>
            </a:lvl4pPr>
            <a:lvl5pPr marL="6151096" indent="0">
              <a:buNone/>
              <a:defRPr sz="3166"/>
            </a:lvl5pPr>
            <a:lvl6pPr marL="7688874" indent="0">
              <a:buNone/>
              <a:defRPr sz="3166"/>
            </a:lvl6pPr>
            <a:lvl7pPr marL="9226645" indent="0">
              <a:buNone/>
              <a:defRPr sz="3166"/>
            </a:lvl7pPr>
            <a:lvl8pPr marL="10764421" indent="0">
              <a:buNone/>
              <a:defRPr sz="3166"/>
            </a:lvl8pPr>
            <a:lvl9pPr marL="123021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42CE9-9032-A644-9D70-9ED653CFEA7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902681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 rtlCol="0">
            <a:normAutofit/>
          </a:bodyPr>
          <a:lstStyle>
            <a:lvl1pPr marL="0" indent="0">
              <a:buNone/>
              <a:defRPr sz="10832"/>
            </a:lvl1pPr>
            <a:lvl2pPr marL="1537781" indent="0">
              <a:buNone/>
              <a:defRPr sz="9413"/>
            </a:lvl2pPr>
            <a:lvl3pPr marL="3075552" indent="0">
              <a:buNone/>
              <a:defRPr sz="8332"/>
            </a:lvl3pPr>
            <a:lvl4pPr marL="4613324" indent="0">
              <a:buNone/>
              <a:defRPr sz="6914"/>
            </a:lvl4pPr>
            <a:lvl5pPr marL="6151096" indent="0">
              <a:buNone/>
              <a:defRPr sz="6914"/>
            </a:lvl5pPr>
            <a:lvl6pPr marL="7688874" indent="0">
              <a:buNone/>
              <a:defRPr sz="6914"/>
            </a:lvl6pPr>
            <a:lvl7pPr marL="9226645" indent="0">
              <a:buNone/>
              <a:defRPr sz="6914"/>
            </a:lvl7pPr>
            <a:lvl8pPr marL="10764421" indent="0">
              <a:buNone/>
              <a:defRPr sz="6914"/>
            </a:lvl8pPr>
            <a:lvl9pPr marL="1230219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7781" indent="0">
              <a:buNone/>
              <a:defRPr sz="4164"/>
            </a:lvl2pPr>
            <a:lvl3pPr marL="3075552" indent="0">
              <a:buNone/>
              <a:defRPr sz="3333"/>
            </a:lvl3pPr>
            <a:lvl4pPr marL="4613324" indent="0">
              <a:buNone/>
              <a:defRPr sz="3166"/>
            </a:lvl4pPr>
            <a:lvl5pPr marL="6151096" indent="0">
              <a:buNone/>
              <a:defRPr sz="3166"/>
            </a:lvl5pPr>
            <a:lvl6pPr marL="7688874" indent="0">
              <a:buNone/>
              <a:defRPr sz="3166"/>
            </a:lvl6pPr>
            <a:lvl7pPr marL="9226645" indent="0">
              <a:buNone/>
              <a:defRPr sz="3166"/>
            </a:lvl7pPr>
            <a:lvl8pPr marL="10764421" indent="0">
              <a:buNone/>
              <a:defRPr sz="3166"/>
            </a:lvl8pPr>
            <a:lvl9pPr marL="123021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A3978-025E-4D4E-AEA2-D46532F764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70863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FA89-537B-E34B-8F83-419EAC19CA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26757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843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843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69826-498D-0D4E-B6FD-7530EF0F813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886744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568" tIns="153711" rIns="307568" bIns="15371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568" tIns="153711" rIns="307568" bIns="15371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568" tIns="153711" rIns="307568" bIns="15371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130" tIns="184478" rIns="369130" bIns="18447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7202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855" tIns="155421" rIns="310855" bIns="1554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25100"/>
      </p:ext>
    </p:extLst>
  </p:cSld>
  <p:clrMapOvr>
    <a:masterClrMapping/>
  </p:clrMapOvr>
  <p:transition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6132"/>
      </p:ext>
    </p:extLst>
  </p:cSld>
  <p:clrMapOvr>
    <a:masterClrMapping/>
  </p:clrMapOvr>
  <p:transition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6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7425" indent="0">
              <a:buNone/>
              <a:defRPr sz="6082"/>
            </a:lvl2pPr>
            <a:lvl3pPr marL="3074830" indent="0">
              <a:buNone/>
              <a:defRPr sz="5249"/>
            </a:lvl3pPr>
            <a:lvl4pPr marL="4612250" indent="0">
              <a:buNone/>
              <a:defRPr sz="4833"/>
            </a:lvl4pPr>
            <a:lvl5pPr marL="6149665" indent="0">
              <a:buNone/>
              <a:defRPr sz="4833"/>
            </a:lvl5pPr>
            <a:lvl6pPr marL="7687077" indent="0">
              <a:buNone/>
              <a:defRPr sz="4833"/>
            </a:lvl6pPr>
            <a:lvl7pPr marL="9224491" indent="0">
              <a:buNone/>
              <a:defRPr sz="4833"/>
            </a:lvl7pPr>
            <a:lvl8pPr marL="10761911" indent="0">
              <a:buNone/>
              <a:defRPr sz="4833"/>
            </a:lvl8pPr>
            <a:lvl9pPr marL="1229932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73729"/>
      </p:ext>
    </p:extLst>
  </p:cSld>
  <p:clrMapOvr>
    <a:masterClrMapping/>
  </p:clrMapOvr>
  <p:transition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61412"/>
      </p:ext>
    </p:extLst>
  </p:cSld>
  <p:clrMapOvr>
    <a:masterClrMapping/>
  </p:clrMapOvr>
  <p:transition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425" indent="0">
              <a:buNone/>
              <a:defRPr sz="6914" b="1"/>
            </a:lvl2pPr>
            <a:lvl3pPr marL="3074830" indent="0">
              <a:buNone/>
              <a:defRPr sz="6082" b="1"/>
            </a:lvl3pPr>
            <a:lvl4pPr marL="4612250" indent="0">
              <a:buNone/>
              <a:defRPr sz="5249" b="1"/>
            </a:lvl4pPr>
            <a:lvl5pPr marL="6149665" indent="0">
              <a:buNone/>
              <a:defRPr sz="5249" b="1"/>
            </a:lvl5pPr>
            <a:lvl6pPr marL="7687077" indent="0">
              <a:buNone/>
              <a:defRPr sz="5249" b="1"/>
            </a:lvl6pPr>
            <a:lvl7pPr marL="9224491" indent="0">
              <a:buNone/>
              <a:defRPr sz="5249" b="1"/>
            </a:lvl7pPr>
            <a:lvl8pPr marL="10761911" indent="0">
              <a:buNone/>
              <a:defRPr sz="5249" b="1"/>
            </a:lvl8pPr>
            <a:lvl9pPr marL="1229932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425" indent="0">
              <a:buNone/>
              <a:defRPr sz="6914" b="1"/>
            </a:lvl2pPr>
            <a:lvl3pPr marL="3074830" indent="0">
              <a:buNone/>
              <a:defRPr sz="6082" b="1"/>
            </a:lvl3pPr>
            <a:lvl4pPr marL="4612250" indent="0">
              <a:buNone/>
              <a:defRPr sz="5249" b="1"/>
            </a:lvl4pPr>
            <a:lvl5pPr marL="6149665" indent="0">
              <a:buNone/>
              <a:defRPr sz="5249" b="1"/>
            </a:lvl5pPr>
            <a:lvl6pPr marL="7687077" indent="0">
              <a:buNone/>
              <a:defRPr sz="5249" b="1"/>
            </a:lvl6pPr>
            <a:lvl7pPr marL="9224491" indent="0">
              <a:buNone/>
              <a:defRPr sz="5249" b="1"/>
            </a:lvl7pPr>
            <a:lvl8pPr marL="10761911" indent="0">
              <a:buNone/>
              <a:defRPr sz="5249" b="1"/>
            </a:lvl8pPr>
            <a:lvl9pPr marL="1229932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47442"/>
      </p:ext>
    </p:extLst>
  </p:cSld>
  <p:clrMapOvr>
    <a:masterClrMapping/>
  </p:clrMapOvr>
  <p:transition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90009"/>
      </p:ext>
    </p:extLst>
  </p:cSld>
  <p:clrMapOvr>
    <a:masterClrMapping/>
  </p:clrMapOvr>
  <p:transition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53903"/>
      </p:ext>
    </p:extLst>
  </p:cSld>
  <p:clrMapOvr>
    <a:masterClrMapping/>
  </p:clrMapOvr>
  <p:transition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946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7425" indent="0">
              <a:buNone/>
              <a:defRPr sz="4164"/>
            </a:lvl2pPr>
            <a:lvl3pPr marL="3074830" indent="0">
              <a:buNone/>
              <a:defRPr sz="3333"/>
            </a:lvl3pPr>
            <a:lvl4pPr marL="4612250" indent="0">
              <a:buNone/>
              <a:defRPr sz="3166"/>
            </a:lvl4pPr>
            <a:lvl5pPr marL="6149665" indent="0">
              <a:buNone/>
              <a:defRPr sz="3166"/>
            </a:lvl5pPr>
            <a:lvl6pPr marL="7687077" indent="0">
              <a:buNone/>
              <a:defRPr sz="3166"/>
            </a:lvl6pPr>
            <a:lvl7pPr marL="9224491" indent="0">
              <a:buNone/>
              <a:defRPr sz="3166"/>
            </a:lvl7pPr>
            <a:lvl8pPr marL="10761911" indent="0">
              <a:buNone/>
              <a:defRPr sz="3166"/>
            </a:lvl8pPr>
            <a:lvl9pPr marL="1229932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8127"/>
      </p:ext>
    </p:extLst>
  </p:cSld>
  <p:clrMapOvr>
    <a:masterClrMapping/>
  </p:clrMapOvr>
  <p:transition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7425" indent="0">
              <a:buNone/>
              <a:defRPr sz="9413"/>
            </a:lvl2pPr>
            <a:lvl3pPr marL="3074830" indent="0">
              <a:buNone/>
              <a:defRPr sz="8332"/>
            </a:lvl3pPr>
            <a:lvl4pPr marL="4612250" indent="0">
              <a:buNone/>
              <a:defRPr sz="6914"/>
            </a:lvl4pPr>
            <a:lvl5pPr marL="6149665" indent="0">
              <a:buNone/>
              <a:defRPr sz="6914"/>
            </a:lvl5pPr>
            <a:lvl6pPr marL="7687077" indent="0">
              <a:buNone/>
              <a:defRPr sz="6914"/>
            </a:lvl6pPr>
            <a:lvl7pPr marL="9224491" indent="0">
              <a:buNone/>
              <a:defRPr sz="6914"/>
            </a:lvl7pPr>
            <a:lvl8pPr marL="10761911" indent="0">
              <a:buNone/>
              <a:defRPr sz="6914"/>
            </a:lvl8pPr>
            <a:lvl9pPr marL="1229932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7425" indent="0">
              <a:buNone/>
              <a:defRPr sz="4164"/>
            </a:lvl2pPr>
            <a:lvl3pPr marL="3074830" indent="0">
              <a:buNone/>
              <a:defRPr sz="3333"/>
            </a:lvl3pPr>
            <a:lvl4pPr marL="4612250" indent="0">
              <a:buNone/>
              <a:defRPr sz="3166"/>
            </a:lvl4pPr>
            <a:lvl5pPr marL="6149665" indent="0">
              <a:buNone/>
              <a:defRPr sz="3166"/>
            </a:lvl5pPr>
            <a:lvl6pPr marL="7687077" indent="0">
              <a:buNone/>
              <a:defRPr sz="3166"/>
            </a:lvl6pPr>
            <a:lvl7pPr marL="9224491" indent="0">
              <a:buNone/>
              <a:defRPr sz="3166"/>
            </a:lvl7pPr>
            <a:lvl8pPr marL="10761911" indent="0">
              <a:buNone/>
              <a:defRPr sz="3166"/>
            </a:lvl8pPr>
            <a:lvl9pPr marL="1229932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7679"/>
      </p:ext>
    </p:extLst>
  </p:cSld>
  <p:clrMapOvr>
    <a:masterClrMapping/>
  </p:clrMapOvr>
  <p:transition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63363"/>
      </p:ext>
    </p:extLst>
  </p:cSld>
  <p:clrMapOvr>
    <a:masterClrMapping/>
  </p:clrMapOvr>
  <p:transition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3065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93614"/>
      </p:ext>
    </p:extLst>
  </p:cSld>
  <p:clrMapOvr>
    <a:masterClrMapping/>
  </p:clrMapOvr>
  <p:transition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073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7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4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1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4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5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22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5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29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763678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195600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83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706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411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117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48229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529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22339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5940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29645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330415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461896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064" indent="0">
              <a:buNone/>
              <a:defRPr sz="6914" b="1"/>
            </a:lvl2pPr>
            <a:lvl3pPr marL="3074110" indent="0">
              <a:buNone/>
              <a:defRPr sz="6082" b="1"/>
            </a:lvl3pPr>
            <a:lvl4pPr marL="4611172" indent="0">
              <a:buNone/>
              <a:defRPr sz="5249" b="1"/>
            </a:lvl4pPr>
            <a:lvl5pPr marL="6148229" indent="0">
              <a:buNone/>
              <a:defRPr sz="5249" b="1"/>
            </a:lvl5pPr>
            <a:lvl6pPr marL="7685290" indent="0">
              <a:buNone/>
              <a:defRPr sz="5249" b="1"/>
            </a:lvl6pPr>
            <a:lvl7pPr marL="9222339" indent="0">
              <a:buNone/>
              <a:defRPr sz="5249" b="1"/>
            </a:lvl7pPr>
            <a:lvl8pPr marL="10759402" indent="0">
              <a:buNone/>
              <a:defRPr sz="5249" b="1"/>
            </a:lvl8pPr>
            <a:lvl9pPr marL="1229645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064" indent="0">
              <a:buNone/>
              <a:defRPr sz="6914" b="1"/>
            </a:lvl2pPr>
            <a:lvl3pPr marL="3074110" indent="0">
              <a:buNone/>
              <a:defRPr sz="6082" b="1"/>
            </a:lvl3pPr>
            <a:lvl4pPr marL="4611172" indent="0">
              <a:buNone/>
              <a:defRPr sz="5249" b="1"/>
            </a:lvl4pPr>
            <a:lvl5pPr marL="6148229" indent="0">
              <a:buNone/>
              <a:defRPr sz="5249" b="1"/>
            </a:lvl5pPr>
            <a:lvl6pPr marL="7685290" indent="0">
              <a:buNone/>
              <a:defRPr sz="5249" b="1"/>
            </a:lvl6pPr>
            <a:lvl7pPr marL="9222339" indent="0">
              <a:buNone/>
              <a:defRPr sz="5249" b="1"/>
            </a:lvl7pPr>
            <a:lvl8pPr marL="10759402" indent="0">
              <a:buNone/>
              <a:defRPr sz="5249" b="1"/>
            </a:lvl8pPr>
            <a:lvl9pPr marL="1229645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50311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08810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22560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965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7064" indent="0">
              <a:buNone/>
              <a:defRPr sz="4164"/>
            </a:lvl2pPr>
            <a:lvl3pPr marL="3074110" indent="0">
              <a:buNone/>
              <a:defRPr sz="3333"/>
            </a:lvl3pPr>
            <a:lvl4pPr marL="4611172" indent="0">
              <a:buNone/>
              <a:defRPr sz="3166"/>
            </a:lvl4pPr>
            <a:lvl5pPr marL="6148229" indent="0">
              <a:buNone/>
              <a:defRPr sz="3166"/>
            </a:lvl5pPr>
            <a:lvl6pPr marL="7685290" indent="0">
              <a:buNone/>
              <a:defRPr sz="3166"/>
            </a:lvl6pPr>
            <a:lvl7pPr marL="9222339" indent="0">
              <a:buNone/>
              <a:defRPr sz="3166"/>
            </a:lvl7pPr>
            <a:lvl8pPr marL="10759402" indent="0">
              <a:buNone/>
              <a:defRPr sz="3166"/>
            </a:lvl8pPr>
            <a:lvl9pPr marL="1229645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074125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7064" indent="0">
              <a:buNone/>
              <a:defRPr sz="9413"/>
            </a:lvl2pPr>
            <a:lvl3pPr marL="3074110" indent="0">
              <a:buNone/>
              <a:defRPr sz="8332"/>
            </a:lvl3pPr>
            <a:lvl4pPr marL="4611172" indent="0">
              <a:buNone/>
              <a:defRPr sz="6914"/>
            </a:lvl4pPr>
            <a:lvl5pPr marL="6148229" indent="0">
              <a:buNone/>
              <a:defRPr sz="6914"/>
            </a:lvl5pPr>
            <a:lvl6pPr marL="7685290" indent="0">
              <a:buNone/>
              <a:defRPr sz="6914"/>
            </a:lvl6pPr>
            <a:lvl7pPr marL="9222339" indent="0">
              <a:buNone/>
              <a:defRPr sz="6914"/>
            </a:lvl7pPr>
            <a:lvl8pPr marL="10759402" indent="0">
              <a:buNone/>
              <a:defRPr sz="6914"/>
            </a:lvl8pPr>
            <a:lvl9pPr marL="12296457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7064" indent="0">
              <a:buNone/>
              <a:defRPr sz="4164"/>
            </a:lvl2pPr>
            <a:lvl3pPr marL="3074110" indent="0">
              <a:buNone/>
              <a:defRPr sz="3333"/>
            </a:lvl3pPr>
            <a:lvl4pPr marL="4611172" indent="0">
              <a:buNone/>
              <a:defRPr sz="3166"/>
            </a:lvl4pPr>
            <a:lvl5pPr marL="6148229" indent="0">
              <a:buNone/>
              <a:defRPr sz="3166"/>
            </a:lvl5pPr>
            <a:lvl6pPr marL="7685290" indent="0">
              <a:buNone/>
              <a:defRPr sz="3166"/>
            </a:lvl6pPr>
            <a:lvl7pPr marL="9222339" indent="0">
              <a:buNone/>
              <a:defRPr sz="3166"/>
            </a:lvl7pPr>
            <a:lvl8pPr marL="10759402" indent="0">
              <a:buNone/>
              <a:defRPr sz="3166"/>
            </a:lvl8pPr>
            <a:lvl9pPr marL="1229645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631688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1579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01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997" indent="0">
              <a:buNone/>
              <a:defRPr sz="6082"/>
            </a:lvl2pPr>
            <a:lvl3pPr marL="3107997" indent="0">
              <a:buNone/>
              <a:defRPr sz="5249"/>
            </a:lvl3pPr>
            <a:lvl4pPr marL="4661992" indent="0">
              <a:buNone/>
              <a:defRPr sz="4833"/>
            </a:lvl4pPr>
            <a:lvl5pPr marL="6215991" indent="0">
              <a:buNone/>
              <a:defRPr sz="4833"/>
            </a:lvl5pPr>
            <a:lvl6pPr marL="7769989" indent="0">
              <a:buNone/>
              <a:defRPr sz="4833"/>
            </a:lvl6pPr>
            <a:lvl7pPr marL="9323985" indent="0">
              <a:buNone/>
              <a:defRPr sz="4833"/>
            </a:lvl7pPr>
            <a:lvl8pPr marL="10877990" indent="0">
              <a:buNone/>
              <a:defRPr sz="4833"/>
            </a:lvl8pPr>
            <a:lvl9pPr marL="1243198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9052"/>
      </p:ext>
    </p:extLst>
  </p:cSld>
  <p:clrMapOvr>
    <a:masterClrMapping/>
  </p:clrMapOvr>
  <p:transition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87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87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727642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426" tIns="153642" rIns="307426" bIns="15364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26" tIns="153642" rIns="307426" bIns="15364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26" tIns="153642" rIns="307426" bIns="15364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960" tIns="184395" rIns="368960" bIns="18439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8928"/>
      </p:ext>
    </p:extLst>
  </p:cSld>
  <p:clrMapOvr>
    <a:masterClrMapping/>
  </p:clrMapOvr>
  <p:transition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7680"/>
      </p:ext>
    </p:extLst>
  </p:cSld>
  <p:clrMapOvr>
    <a:masterClrMapping/>
  </p:clrMapOvr>
  <p:transition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9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6709" indent="0">
              <a:buNone/>
              <a:defRPr sz="6082"/>
            </a:lvl2pPr>
            <a:lvl3pPr marL="3073396" indent="0">
              <a:buNone/>
              <a:defRPr sz="5249"/>
            </a:lvl3pPr>
            <a:lvl4pPr marL="4610098" indent="0">
              <a:buNone/>
              <a:defRPr sz="4833"/>
            </a:lvl4pPr>
            <a:lvl5pPr marL="6146797" indent="0">
              <a:buNone/>
              <a:defRPr sz="4833"/>
            </a:lvl5pPr>
            <a:lvl6pPr marL="7683494" indent="0">
              <a:buNone/>
              <a:defRPr sz="4833"/>
            </a:lvl6pPr>
            <a:lvl7pPr marL="9220188" indent="0">
              <a:buNone/>
              <a:defRPr sz="4833"/>
            </a:lvl7pPr>
            <a:lvl8pPr marL="10756895" indent="0">
              <a:buNone/>
              <a:defRPr sz="4833"/>
            </a:lvl8pPr>
            <a:lvl9pPr marL="1229358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61390"/>
      </p:ext>
    </p:extLst>
  </p:cSld>
  <p:clrMapOvr>
    <a:masterClrMapping/>
  </p:clrMapOvr>
  <p:transition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70932"/>
      </p:ext>
    </p:extLst>
  </p:cSld>
  <p:clrMapOvr>
    <a:masterClrMapping/>
  </p:clrMapOvr>
  <p:transition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709" indent="0">
              <a:buNone/>
              <a:defRPr sz="6914" b="1"/>
            </a:lvl2pPr>
            <a:lvl3pPr marL="3073396" indent="0">
              <a:buNone/>
              <a:defRPr sz="6082" b="1"/>
            </a:lvl3pPr>
            <a:lvl4pPr marL="4610098" indent="0">
              <a:buNone/>
              <a:defRPr sz="5249" b="1"/>
            </a:lvl4pPr>
            <a:lvl5pPr marL="6146797" indent="0">
              <a:buNone/>
              <a:defRPr sz="5249" b="1"/>
            </a:lvl5pPr>
            <a:lvl6pPr marL="7683494" indent="0">
              <a:buNone/>
              <a:defRPr sz="5249" b="1"/>
            </a:lvl6pPr>
            <a:lvl7pPr marL="9220188" indent="0">
              <a:buNone/>
              <a:defRPr sz="5249" b="1"/>
            </a:lvl7pPr>
            <a:lvl8pPr marL="10756895" indent="0">
              <a:buNone/>
              <a:defRPr sz="5249" b="1"/>
            </a:lvl8pPr>
            <a:lvl9pPr marL="122935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709" indent="0">
              <a:buNone/>
              <a:defRPr sz="6914" b="1"/>
            </a:lvl2pPr>
            <a:lvl3pPr marL="3073396" indent="0">
              <a:buNone/>
              <a:defRPr sz="6082" b="1"/>
            </a:lvl3pPr>
            <a:lvl4pPr marL="4610098" indent="0">
              <a:buNone/>
              <a:defRPr sz="5249" b="1"/>
            </a:lvl4pPr>
            <a:lvl5pPr marL="6146797" indent="0">
              <a:buNone/>
              <a:defRPr sz="5249" b="1"/>
            </a:lvl5pPr>
            <a:lvl6pPr marL="7683494" indent="0">
              <a:buNone/>
              <a:defRPr sz="5249" b="1"/>
            </a:lvl6pPr>
            <a:lvl7pPr marL="9220188" indent="0">
              <a:buNone/>
              <a:defRPr sz="5249" b="1"/>
            </a:lvl7pPr>
            <a:lvl8pPr marL="10756895" indent="0">
              <a:buNone/>
              <a:defRPr sz="5249" b="1"/>
            </a:lvl8pPr>
            <a:lvl9pPr marL="122935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6398"/>
      </p:ext>
    </p:extLst>
  </p:cSld>
  <p:clrMapOvr>
    <a:masterClrMapping/>
  </p:clrMapOvr>
  <p:transition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9649"/>
      </p:ext>
    </p:extLst>
  </p:cSld>
  <p:clrMapOvr>
    <a:masterClrMapping/>
  </p:clrMapOvr>
  <p:transition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78406"/>
      </p:ext>
    </p:extLst>
  </p:cSld>
  <p:clrMapOvr>
    <a:masterClrMapping/>
  </p:clrMapOvr>
  <p:transition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98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6709" indent="0">
              <a:buNone/>
              <a:defRPr sz="4164"/>
            </a:lvl2pPr>
            <a:lvl3pPr marL="3073396" indent="0">
              <a:buNone/>
              <a:defRPr sz="3333"/>
            </a:lvl3pPr>
            <a:lvl4pPr marL="4610098" indent="0">
              <a:buNone/>
              <a:defRPr sz="3166"/>
            </a:lvl4pPr>
            <a:lvl5pPr marL="6146797" indent="0">
              <a:buNone/>
              <a:defRPr sz="3166"/>
            </a:lvl5pPr>
            <a:lvl6pPr marL="7683494" indent="0">
              <a:buNone/>
              <a:defRPr sz="3166"/>
            </a:lvl6pPr>
            <a:lvl7pPr marL="9220188" indent="0">
              <a:buNone/>
              <a:defRPr sz="3166"/>
            </a:lvl7pPr>
            <a:lvl8pPr marL="10756895" indent="0">
              <a:buNone/>
              <a:defRPr sz="3166"/>
            </a:lvl8pPr>
            <a:lvl9pPr marL="122935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63747"/>
      </p:ext>
    </p:extLst>
  </p:cSld>
  <p:clrMapOvr>
    <a:masterClrMapping/>
  </p:clrMapOvr>
  <p:transition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6709" indent="0">
              <a:buNone/>
              <a:defRPr sz="9413"/>
            </a:lvl2pPr>
            <a:lvl3pPr marL="3073396" indent="0">
              <a:buNone/>
              <a:defRPr sz="8332"/>
            </a:lvl3pPr>
            <a:lvl4pPr marL="4610098" indent="0">
              <a:buNone/>
              <a:defRPr sz="6914"/>
            </a:lvl4pPr>
            <a:lvl5pPr marL="6146797" indent="0">
              <a:buNone/>
              <a:defRPr sz="6914"/>
            </a:lvl5pPr>
            <a:lvl6pPr marL="7683494" indent="0">
              <a:buNone/>
              <a:defRPr sz="6914"/>
            </a:lvl6pPr>
            <a:lvl7pPr marL="9220188" indent="0">
              <a:buNone/>
              <a:defRPr sz="6914"/>
            </a:lvl7pPr>
            <a:lvl8pPr marL="10756895" indent="0">
              <a:buNone/>
              <a:defRPr sz="6914"/>
            </a:lvl8pPr>
            <a:lvl9pPr marL="1229358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6709" indent="0">
              <a:buNone/>
              <a:defRPr sz="4164"/>
            </a:lvl2pPr>
            <a:lvl3pPr marL="3073396" indent="0">
              <a:buNone/>
              <a:defRPr sz="3333"/>
            </a:lvl3pPr>
            <a:lvl4pPr marL="4610098" indent="0">
              <a:buNone/>
              <a:defRPr sz="3166"/>
            </a:lvl4pPr>
            <a:lvl5pPr marL="6146797" indent="0">
              <a:buNone/>
              <a:defRPr sz="3166"/>
            </a:lvl5pPr>
            <a:lvl6pPr marL="7683494" indent="0">
              <a:buNone/>
              <a:defRPr sz="3166"/>
            </a:lvl6pPr>
            <a:lvl7pPr marL="9220188" indent="0">
              <a:buNone/>
              <a:defRPr sz="3166"/>
            </a:lvl7pPr>
            <a:lvl8pPr marL="10756895" indent="0">
              <a:buNone/>
              <a:defRPr sz="3166"/>
            </a:lvl8pPr>
            <a:lvl9pPr marL="122935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41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97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2572"/>
      </p:ext>
    </p:extLst>
  </p:cSld>
  <p:clrMapOvr>
    <a:masterClrMapping/>
  </p:clrMapOvr>
  <p:transition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34057"/>
      </p:ext>
    </p:extLst>
  </p:cSld>
  <p:clrMapOvr>
    <a:masterClrMapping/>
  </p:clrMapOvr>
  <p:transition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26119"/>
      </p:ext>
    </p:extLst>
  </p:cSld>
  <p:clrMapOvr>
    <a:masterClrMapping/>
  </p:clrMapOvr>
  <p:transition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114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6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2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0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45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1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18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54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04895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91918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426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6355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267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0902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4536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170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1803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5438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29072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192453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348422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355" indent="0">
              <a:buNone/>
              <a:defRPr sz="6914" b="1"/>
            </a:lvl2pPr>
            <a:lvl3pPr marL="3072675" indent="0">
              <a:buNone/>
              <a:defRPr sz="6082" b="1"/>
            </a:lvl3pPr>
            <a:lvl4pPr marL="4609020" indent="0">
              <a:buNone/>
              <a:defRPr sz="5249" b="1"/>
            </a:lvl4pPr>
            <a:lvl5pPr marL="6145363" indent="0">
              <a:buNone/>
              <a:defRPr sz="5249" b="1"/>
            </a:lvl5pPr>
            <a:lvl6pPr marL="7681703" indent="0">
              <a:buNone/>
              <a:defRPr sz="5249" b="1"/>
            </a:lvl6pPr>
            <a:lvl7pPr marL="9218036" indent="0">
              <a:buNone/>
              <a:defRPr sz="5249" b="1"/>
            </a:lvl7pPr>
            <a:lvl8pPr marL="10754384" indent="0">
              <a:buNone/>
              <a:defRPr sz="5249" b="1"/>
            </a:lvl8pPr>
            <a:lvl9pPr marL="122907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0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355" indent="0">
              <a:buNone/>
              <a:defRPr sz="6914" b="1"/>
            </a:lvl2pPr>
            <a:lvl3pPr marL="3072675" indent="0">
              <a:buNone/>
              <a:defRPr sz="6082" b="1"/>
            </a:lvl3pPr>
            <a:lvl4pPr marL="4609020" indent="0">
              <a:buNone/>
              <a:defRPr sz="5249" b="1"/>
            </a:lvl4pPr>
            <a:lvl5pPr marL="6145363" indent="0">
              <a:buNone/>
              <a:defRPr sz="5249" b="1"/>
            </a:lvl5pPr>
            <a:lvl6pPr marL="7681703" indent="0">
              <a:buNone/>
              <a:defRPr sz="5249" b="1"/>
            </a:lvl6pPr>
            <a:lvl7pPr marL="9218036" indent="0">
              <a:buNone/>
              <a:defRPr sz="5249" b="1"/>
            </a:lvl7pPr>
            <a:lvl8pPr marL="10754384" indent="0">
              <a:buNone/>
              <a:defRPr sz="5249" b="1"/>
            </a:lvl8pPr>
            <a:lvl9pPr marL="122907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0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959666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998923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628029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0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6355" indent="0">
              <a:buNone/>
              <a:defRPr sz="4164"/>
            </a:lvl2pPr>
            <a:lvl3pPr marL="3072675" indent="0">
              <a:buNone/>
              <a:defRPr sz="3333"/>
            </a:lvl3pPr>
            <a:lvl4pPr marL="4609020" indent="0">
              <a:buNone/>
              <a:defRPr sz="3166"/>
            </a:lvl4pPr>
            <a:lvl5pPr marL="6145363" indent="0">
              <a:buNone/>
              <a:defRPr sz="3166"/>
            </a:lvl5pPr>
            <a:lvl6pPr marL="7681703" indent="0">
              <a:buNone/>
              <a:defRPr sz="3166"/>
            </a:lvl6pPr>
            <a:lvl7pPr marL="9218036" indent="0">
              <a:buNone/>
              <a:defRPr sz="3166"/>
            </a:lvl7pPr>
            <a:lvl8pPr marL="10754384" indent="0">
              <a:buNone/>
              <a:defRPr sz="3166"/>
            </a:lvl8pPr>
            <a:lvl9pPr marL="122907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322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997" indent="0">
              <a:buNone/>
              <a:defRPr sz="6914" b="1"/>
            </a:lvl2pPr>
            <a:lvl3pPr marL="3107997" indent="0">
              <a:buNone/>
              <a:defRPr sz="6082" b="1"/>
            </a:lvl3pPr>
            <a:lvl4pPr marL="4661992" indent="0">
              <a:buNone/>
              <a:defRPr sz="5249" b="1"/>
            </a:lvl4pPr>
            <a:lvl5pPr marL="6215991" indent="0">
              <a:buNone/>
              <a:defRPr sz="5249" b="1"/>
            </a:lvl5pPr>
            <a:lvl6pPr marL="7769989" indent="0">
              <a:buNone/>
              <a:defRPr sz="5249" b="1"/>
            </a:lvl6pPr>
            <a:lvl7pPr marL="9323985" indent="0">
              <a:buNone/>
              <a:defRPr sz="5249" b="1"/>
            </a:lvl7pPr>
            <a:lvl8pPr marL="10877990" indent="0">
              <a:buNone/>
              <a:defRPr sz="5249" b="1"/>
            </a:lvl8pPr>
            <a:lvl9pPr marL="1243198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997" indent="0">
              <a:buNone/>
              <a:defRPr sz="6914" b="1"/>
            </a:lvl2pPr>
            <a:lvl3pPr marL="3107997" indent="0">
              <a:buNone/>
              <a:defRPr sz="6082" b="1"/>
            </a:lvl3pPr>
            <a:lvl4pPr marL="4661992" indent="0">
              <a:buNone/>
              <a:defRPr sz="5249" b="1"/>
            </a:lvl4pPr>
            <a:lvl5pPr marL="6215991" indent="0">
              <a:buNone/>
              <a:defRPr sz="5249" b="1"/>
            </a:lvl5pPr>
            <a:lvl6pPr marL="7769989" indent="0">
              <a:buNone/>
              <a:defRPr sz="5249" b="1"/>
            </a:lvl6pPr>
            <a:lvl7pPr marL="9323985" indent="0">
              <a:buNone/>
              <a:defRPr sz="5249" b="1"/>
            </a:lvl7pPr>
            <a:lvl8pPr marL="10877990" indent="0">
              <a:buNone/>
              <a:defRPr sz="5249" b="1"/>
            </a:lvl8pPr>
            <a:lvl9pPr marL="1243198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9093"/>
      </p:ext>
    </p:extLst>
  </p:cSld>
  <p:clrMapOvr>
    <a:masterClrMapping/>
  </p:clrMapOvr>
  <p:transition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6355" indent="0">
              <a:buNone/>
              <a:defRPr sz="9413"/>
            </a:lvl2pPr>
            <a:lvl3pPr marL="3072675" indent="0">
              <a:buNone/>
              <a:defRPr sz="8332"/>
            </a:lvl3pPr>
            <a:lvl4pPr marL="4609020" indent="0">
              <a:buNone/>
              <a:defRPr sz="6914"/>
            </a:lvl4pPr>
            <a:lvl5pPr marL="6145363" indent="0">
              <a:buNone/>
              <a:defRPr sz="6914"/>
            </a:lvl5pPr>
            <a:lvl6pPr marL="7681703" indent="0">
              <a:buNone/>
              <a:defRPr sz="6914"/>
            </a:lvl6pPr>
            <a:lvl7pPr marL="9218036" indent="0">
              <a:buNone/>
              <a:defRPr sz="6914"/>
            </a:lvl7pPr>
            <a:lvl8pPr marL="10754384" indent="0">
              <a:buNone/>
              <a:defRPr sz="6914"/>
            </a:lvl8pPr>
            <a:lvl9pPr marL="12290722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6355" indent="0">
              <a:buNone/>
              <a:defRPr sz="4164"/>
            </a:lvl2pPr>
            <a:lvl3pPr marL="3072675" indent="0">
              <a:buNone/>
              <a:defRPr sz="3333"/>
            </a:lvl3pPr>
            <a:lvl4pPr marL="4609020" indent="0">
              <a:buNone/>
              <a:defRPr sz="3166"/>
            </a:lvl4pPr>
            <a:lvl5pPr marL="6145363" indent="0">
              <a:buNone/>
              <a:defRPr sz="3166"/>
            </a:lvl5pPr>
            <a:lvl6pPr marL="7681703" indent="0">
              <a:buNone/>
              <a:defRPr sz="3166"/>
            </a:lvl6pPr>
            <a:lvl7pPr marL="9218036" indent="0">
              <a:buNone/>
              <a:defRPr sz="3166"/>
            </a:lvl7pPr>
            <a:lvl8pPr marL="10754384" indent="0">
              <a:buNone/>
              <a:defRPr sz="3166"/>
            </a:lvl8pPr>
            <a:lvl9pPr marL="122907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96963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157818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91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91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48780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283" tIns="153567" rIns="307283" bIns="15356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9874"/>
      </p:ext>
    </p:extLst>
  </p:cSld>
  <p:clrMapOvr>
    <a:masterClrMapping/>
  </p:clrMapOvr>
  <p:transition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4528"/>
      </p:ext>
    </p:extLst>
  </p:cSld>
  <p:clrMapOvr>
    <a:masterClrMapping/>
  </p:clrMapOvr>
  <p:transition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44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998" indent="0">
              <a:buNone/>
              <a:defRPr sz="6082"/>
            </a:lvl2pPr>
            <a:lvl3pPr marL="3071958" indent="0">
              <a:buNone/>
              <a:defRPr sz="5249"/>
            </a:lvl3pPr>
            <a:lvl4pPr marL="4607947" indent="0">
              <a:buNone/>
              <a:defRPr sz="4833"/>
            </a:lvl4pPr>
            <a:lvl5pPr marL="6143929" indent="0">
              <a:buNone/>
              <a:defRPr sz="4833"/>
            </a:lvl5pPr>
            <a:lvl6pPr marL="7679911" indent="0">
              <a:buNone/>
              <a:defRPr sz="4833"/>
            </a:lvl6pPr>
            <a:lvl7pPr marL="9215889" indent="0">
              <a:buNone/>
              <a:defRPr sz="4833"/>
            </a:lvl7pPr>
            <a:lvl8pPr marL="10751877" indent="0">
              <a:buNone/>
              <a:defRPr sz="4833"/>
            </a:lvl8pPr>
            <a:lvl9pPr marL="1228785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78518"/>
      </p:ext>
    </p:extLst>
  </p:cSld>
  <p:clrMapOvr>
    <a:masterClrMapping/>
  </p:clrMapOvr>
  <p:transition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8796"/>
      </p:ext>
    </p:extLst>
  </p:cSld>
  <p:clrMapOvr>
    <a:masterClrMapping/>
  </p:clrMapOvr>
  <p:transition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998" indent="0">
              <a:buNone/>
              <a:defRPr sz="6914" b="1"/>
            </a:lvl2pPr>
            <a:lvl3pPr marL="3071958" indent="0">
              <a:buNone/>
              <a:defRPr sz="6082" b="1"/>
            </a:lvl3pPr>
            <a:lvl4pPr marL="4607947" indent="0">
              <a:buNone/>
              <a:defRPr sz="5249" b="1"/>
            </a:lvl4pPr>
            <a:lvl5pPr marL="6143929" indent="0">
              <a:buNone/>
              <a:defRPr sz="5249" b="1"/>
            </a:lvl5pPr>
            <a:lvl6pPr marL="7679911" indent="0">
              <a:buNone/>
              <a:defRPr sz="5249" b="1"/>
            </a:lvl6pPr>
            <a:lvl7pPr marL="9215889" indent="0">
              <a:buNone/>
              <a:defRPr sz="5249" b="1"/>
            </a:lvl7pPr>
            <a:lvl8pPr marL="10751877" indent="0">
              <a:buNone/>
              <a:defRPr sz="5249" b="1"/>
            </a:lvl8pPr>
            <a:lvl9pPr marL="122878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0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998" indent="0">
              <a:buNone/>
              <a:defRPr sz="6914" b="1"/>
            </a:lvl2pPr>
            <a:lvl3pPr marL="3071958" indent="0">
              <a:buNone/>
              <a:defRPr sz="6082" b="1"/>
            </a:lvl3pPr>
            <a:lvl4pPr marL="4607947" indent="0">
              <a:buNone/>
              <a:defRPr sz="5249" b="1"/>
            </a:lvl4pPr>
            <a:lvl5pPr marL="6143929" indent="0">
              <a:buNone/>
              <a:defRPr sz="5249" b="1"/>
            </a:lvl5pPr>
            <a:lvl6pPr marL="7679911" indent="0">
              <a:buNone/>
              <a:defRPr sz="5249" b="1"/>
            </a:lvl6pPr>
            <a:lvl7pPr marL="9215889" indent="0">
              <a:buNone/>
              <a:defRPr sz="5249" b="1"/>
            </a:lvl7pPr>
            <a:lvl8pPr marL="10751877" indent="0">
              <a:buNone/>
              <a:defRPr sz="5249" b="1"/>
            </a:lvl8pPr>
            <a:lvl9pPr marL="122878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0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75097"/>
      </p:ext>
    </p:extLst>
  </p:cSld>
  <p:clrMapOvr>
    <a:masterClrMapping/>
  </p:clrMapOvr>
  <p:transition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83652"/>
      </p:ext>
    </p:extLst>
  </p:cSld>
  <p:clrMapOvr>
    <a:masterClrMapping/>
  </p:clrMapOvr>
  <p:transition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7095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1756"/>
      </p:ext>
    </p:extLst>
  </p:cSld>
  <p:clrMapOvr>
    <a:masterClrMapping/>
  </p:clrMapOvr>
  <p:transition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2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5998" indent="0">
              <a:buNone/>
              <a:defRPr sz="4164"/>
            </a:lvl2pPr>
            <a:lvl3pPr marL="3071958" indent="0">
              <a:buNone/>
              <a:defRPr sz="3333"/>
            </a:lvl3pPr>
            <a:lvl4pPr marL="4607947" indent="0">
              <a:buNone/>
              <a:defRPr sz="3166"/>
            </a:lvl4pPr>
            <a:lvl5pPr marL="6143929" indent="0">
              <a:buNone/>
              <a:defRPr sz="3166"/>
            </a:lvl5pPr>
            <a:lvl6pPr marL="7679911" indent="0">
              <a:buNone/>
              <a:defRPr sz="3166"/>
            </a:lvl6pPr>
            <a:lvl7pPr marL="9215889" indent="0">
              <a:buNone/>
              <a:defRPr sz="3166"/>
            </a:lvl7pPr>
            <a:lvl8pPr marL="10751877" indent="0">
              <a:buNone/>
              <a:defRPr sz="3166"/>
            </a:lvl8pPr>
            <a:lvl9pPr marL="122878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46242"/>
      </p:ext>
    </p:extLst>
  </p:cSld>
  <p:clrMapOvr>
    <a:masterClrMapping/>
  </p:clrMapOvr>
  <p:transition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5998" indent="0">
              <a:buNone/>
              <a:defRPr sz="9413"/>
            </a:lvl2pPr>
            <a:lvl3pPr marL="3071958" indent="0">
              <a:buNone/>
              <a:defRPr sz="8332"/>
            </a:lvl3pPr>
            <a:lvl4pPr marL="4607947" indent="0">
              <a:buNone/>
              <a:defRPr sz="6914"/>
            </a:lvl4pPr>
            <a:lvl5pPr marL="6143929" indent="0">
              <a:buNone/>
              <a:defRPr sz="6914"/>
            </a:lvl5pPr>
            <a:lvl6pPr marL="7679911" indent="0">
              <a:buNone/>
              <a:defRPr sz="6914"/>
            </a:lvl6pPr>
            <a:lvl7pPr marL="9215889" indent="0">
              <a:buNone/>
              <a:defRPr sz="6914"/>
            </a:lvl7pPr>
            <a:lvl8pPr marL="10751877" indent="0">
              <a:buNone/>
              <a:defRPr sz="6914"/>
            </a:lvl8pPr>
            <a:lvl9pPr marL="1228785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5998" indent="0">
              <a:buNone/>
              <a:defRPr sz="4164"/>
            </a:lvl2pPr>
            <a:lvl3pPr marL="3071958" indent="0">
              <a:buNone/>
              <a:defRPr sz="3333"/>
            </a:lvl3pPr>
            <a:lvl4pPr marL="4607947" indent="0">
              <a:buNone/>
              <a:defRPr sz="3166"/>
            </a:lvl4pPr>
            <a:lvl5pPr marL="6143929" indent="0">
              <a:buNone/>
              <a:defRPr sz="3166"/>
            </a:lvl5pPr>
            <a:lvl6pPr marL="7679911" indent="0">
              <a:buNone/>
              <a:defRPr sz="3166"/>
            </a:lvl6pPr>
            <a:lvl7pPr marL="9215889" indent="0">
              <a:buNone/>
              <a:defRPr sz="3166"/>
            </a:lvl7pPr>
            <a:lvl8pPr marL="10751877" indent="0">
              <a:buNone/>
              <a:defRPr sz="3166"/>
            </a:lvl8pPr>
            <a:lvl9pPr marL="122878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14127"/>
      </p:ext>
    </p:extLst>
  </p:cSld>
  <p:clrMapOvr>
    <a:masterClrMapping/>
  </p:clrMapOvr>
  <p:transition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04761"/>
      </p:ext>
    </p:extLst>
  </p:cSld>
  <p:clrMapOvr>
    <a:masterClrMapping/>
  </p:clrMapOvr>
  <p:transition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46176"/>
      </p:ext>
    </p:extLst>
  </p:cSld>
  <p:clrMapOvr>
    <a:masterClrMapping/>
  </p:clrMapOvr>
  <p:transition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208" tIns="153530" rIns="307208" bIns="15353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76951"/>
      </p:ext>
    </p:extLst>
  </p:cSld>
  <p:clrMapOvr>
    <a:masterClrMapping/>
  </p:clrMapOvr>
  <p:transition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2880"/>
      </p:ext>
    </p:extLst>
  </p:cSld>
  <p:clrMapOvr>
    <a:masterClrMapping/>
  </p:clrMapOvr>
  <p:transition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45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636" indent="0">
              <a:buNone/>
              <a:defRPr sz="6082"/>
            </a:lvl2pPr>
            <a:lvl3pPr marL="3071243" indent="0">
              <a:buNone/>
              <a:defRPr sz="5249"/>
            </a:lvl3pPr>
            <a:lvl4pPr marL="4606868" indent="0">
              <a:buNone/>
              <a:defRPr sz="4833"/>
            </a:lvl4pPr>
            <a:lvl5pPr marL="6142498" indent="0">
              <a:buNone/>
              <a:defRPr sz="4833"/>
            </a:lvl5pPr>
            <a:lvl6pPr marL="7678124" indent="0">
              <a:buNone/>
              <a:defRPr sz="4833"/>
            </a:lvl6pPr>
            <a:lvl7pPr marL="9213741" indent="0">
              <a:buNone/>
              <a:defRPr sz="4833"/>
            </a:lvl7pPr>
            <a:lvl8pPr marL="10749367" indent="0">
              <a:buNone/>
              <a:defRPr sz="4833"/>
            </a:lvl8pPr>
            <a:lvl9pPr marL="1228499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4149"/>
      </p:ext>
    </p:extLst>
  </p:cSld>
  <p:clrMapOvr>
    <a:masterClrMapping/>
  </p:clrMapOvr>
  <p:transition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00129"/>
      </p:ext>
    </p:extLst>
  </p:cSld>
  <p:clrMapOvr>
    <a:masterClrMapping/>
  </p:clrMapOvr>
  <p:transition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636" indent="0">
              <a:buNone/>
              <a:defRPr sz="6914" b="1"/>
            </a:lvl2pPr>
            <a:lvl3pPr marL="3071243" indent="0">
              <a:buNone/>
              <a:defRPr sz="6082" b="1"/>
            </a:lvl3pPr>
            <a:lvl4pPr marL="4606868" indent="0">
              <a:buNone/>
              <a:defRPr sz="5249" b="1"/>
            </a:lvl4pPr>
            <a:lvl5pPr marL="6142498" indent="0">
              <a:buNone/>
              <a:defRPr sz="5249" b="1"/>
            </a:lvl5pPr>
            <a:lvl6pPr marL="7678124" indent="0">
              <a:buNone/>
              <a:defRPr sz="5249" b="1"/>
            </a:lvl6pPr>
            <a:lvl7pPr marL="9213741" indent="0">
              <a:buNone/>
              <a:defRPr sz="5249" b="1"/>
            </a:lvl7pPr>
            <a:lvl8pPr marL="10749367" indent="0">
              <a:buNone/>
              <a:defRPr sz="5249" b="1"/>
            </a:lvl8pPr>
            <a:lvl9pPr marL="1228499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636" indent="0">
              <a:buNone/>
              <a:defRPr sz="6914" b="1"/>
            </a:lvl2pPr>
            <a:lvl3pPr marL="3071243" indent="0">
              <a:buNone/>
              <a:defRPr sz="6082" b="1"/>
            </a:lvl3pPr>
            <a:lvl4pPr marL="4606868" indent="0">
              <a:buNone/>
              <a:defRPr sz="5249" b="1"/>
            </a:lvl4pPr>
            <a:lvl5pPr marL="6142498" indent="0">
              <a:buNone/>
              <a:defRPr sz="5249" b="1"/>
            </a:lvl5pPr>
            <a:lvl6pPr marL="7678124" indent="0">
              <a:buNone/>
              <a:defRPr sz="5249" b="1"/>
            </a:lvl6pPr>
            <a:lvl7pPr marL="9213741" indent="0">
              <a:buNone/>
              <a:defRPr sz="5249" b="1"/>
            </a:lvl7pPr>
            <a:lvl8pPr marL="10749367" indent="0">
              <a:buNone/>
              <a:defRPr sz="5249" b="1"/>
            </a:lvl8pPr>
            <a:lvl9pPr marL="1228499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9306"/>
      </p:ext>
    </p:extLst>
  </p:cSld>
  <p:clrMapOvr>
    <a:masterClrMapping/>
  </p:clrMapOvr>
  <p:transition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8466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8128"/>
      </p:ext>
    </p:extLst>
  </p:cSld>
  <p:clrMapOvr>
    <a:masterClrMapping/>
  </p:clrMapOvr>
  <p:transition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1530"/>
      </p:ext>
    </p:extLst>
  </p:cSld>
  <p:clrMapOvr>
    <a:masterClrMapping/>
  </p:clrMapOvr>
  <p:transition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40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5636" indent="0">
              <a:buNone/>
              <a:defRPr sz="4164"/>
            </a:lvl2pPr>
            <a:lvl3pPr marL="3071243" indent="0">
              <a:buNone/>
              <a:defRPr sz="3333"/>
            </a:lvl3pPr>
            <a:lvl4pPr marL="4606868" indent="0">
              <a:buNone/>
              <a:defRPr sz="3166"/>
            </a:lvl4pPr>
            <a:lvl5pPr marL="6142498" indent="0">
              <a:buNone/>
              <a:defRPr sz="3166"/>
            </a:lvl5pPr>
            <a:lvl6pPr marL="7678124" indent="0">
              <a:buNone/>
              <a:defRPr sz="3166"/>
            </a:lvl6pPr>
            <a:lvl7pPr marL="9213741" indent="0">
              <a:buNone/>
              <a:defRPr sz="3166"/>
            </a:lvl7pPr>
            <a:lvl8pPr marL="10749367" indent="0">
              <a:buNone/>
              <a:defRPr sz="3166"/>
            </a:lvl8pPr>
            <a:lvl9pPr marL="1228499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70657"/>
      </p:ext>
    </p:extLst>
  </p:cSld>
  <p:clrMapOvr>
    <a:masterClrMapping/>
  </p:clrMapOvr>
  <p:transition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5636" indent="0">
              <a:buNone/>
              <a:defRPr sz="9413"/>
            </a:lvl2pPr>
            <a:lvl3pPr marL="3071243" indent="0">
              <a:buNone/>
              <a:defRPr sz="8332"/>
            </a:lvl3pPr>
            <a:lvl4pPr marL="4606868" indent="0">
              <a:buNone/>
              <a:defRPr sz="6914"/>
            </a:lvl4pPr>
            <a:lvl5pPr marL="6142498" indent="0">
              <a:buNone/>
              <a:defRPr sz="6914"/>
            </a:lvl5pPr>
            <a:lvl6pPr marL="7678124" indent="0">
              <a:buNone/>
              <a:defRPr sz="6914"/>
            </a:lvl6pPr>
            <a:lvl7pPr marL="9213741" indent="0">
              <a:buNone/>
              <a:defRPr sz="6914"/>
            </a:lvl7pPr>
            <a:lvl8pPr marL="10749367" indent="0">
              <a:buNone/>
              <a:defRPr sz="6914"/>
            </a:lvl8pPr>
            <a:lvl9pPr marL="1228499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5636" indent="0">
              <a:buNone/>
              <a:defRPr sz="4164"/>
            </a:lvl2pPr>
            <a:lvl3pPr marL="3071243" indent="0">
              <a:buNone/>
              <a:defRPr sz="3333"/>
            </a:lvl3pPr>
            <a:lvl4pPr marL="4606868" indent="0">
              <a:buNone/>
              <a:defRPr sz="3166"/>
            </a:lvl4pPr>
            <a:lvl5pPr marL="6142498" indent="0">
              <a:buNone/>
              <a:defRPr sz="3166"/>
            </a:lvl5pPr>
            <a:lvl6pPr marL="7678124" indent="0">
              <a:buNone/>
              <a:defRPr sz="3166"/>
            </a:lvl6pPr>
            <a:lvl7pPr marL="9213741" indent="0">
              <a:buNone/>
              <a:defRPr sz="3166"/>
            </a:lvl7pPr>
            <a:lvl8pPr marL="10749367" indent="0">
              <a:buNone/>
              <a:defRPr sz="3166"/>
            </a:lvl8pPr>
            <a:lvl9pPr marL="1228499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6542"/>
      </p:ext>
    </p:extLst>
  </p:cSld>
  <p:clrMapOvr>
    <a:masterClrMapping/>
  </p:clrMapOvr>
  <p:transition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31407"/>
      </p:ext>
    </p:extLst>
  </p:cSld>
  <p:clrMapOvr>
    <a:masterClrMapping/>
  </p:clrMapOvr>
  <p:transition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9322"/>
      </p:ext>
    </p:extLst>
  </p:cSld>
  <p:clrMapOvr>
    <a:masterClrMapping/>
  </p:clrMapOvr>
  <p:transition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137" tIns="153495" rIns="307137" bIns="15349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5834"/>
      </p:ext>
    </p:extLst>
  </p:cSld>
  <p:clrMapOvr>
    <a:masterClrMapping/>
  </p:clrMapOvr>
  <p:transition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67429"/>
      </p:ext>
    </p:extLst>
  </p:cSld>
  <p:clrMapOvr>
    <a:masterClrMapping/>
  </p:clrMapOvr>
  <p:transition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475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280" indent="0">
              <a:buNone/>
              <a:defRPr sz="6082"/>
            </a:lvl2pPr>
            <a:lvl3pPr marL="3070528" indent="0">
              <a:buNone/>
              <a:defRPr sz="5249"/>
            </a:lvl3pPr>
            <a:lvl4pPr marL="4605797" indent="0">
              <a:buNone/>
              <a:defRPr sz="4833"/>
            </a:lvl4pPr>
            <a:lvl5pPr marL="6141062" indent="0">
              <a:buNone/>
              <a:defRPr sz="4833"/>
            </a:lvl5pPr>
            <a:lvl6pPr marL="7676330" indent="0">
              <a:buNone/>
              <a:defRPr sz="4833"/>
            </a:lvl6pPr>
            <a:lvl7pPr marL="9211587" indent="0">
              <a:buNone/>
              <a:defRPr sz="4833"/>
            </a:lvl7pPr>
            <a:lvl8pPr marL="10746862" indent="0">
              <a:buNone/>
              <a:defRPr sz="4833"/>
            </a:lvl8pPr>
            <a:lvl9pPr marL="1228212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5764"/>
      </p:ext>
    </p:extLst>
  </p:cSld>
  <p:clrMapOvr>
    <a:masterClrMapping/>
  </p:clrMapOvr>
  <p:transition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509"/>
      </p:ext>
    </p:extLst>
  </p:cSld>
  <p:clrMapOvr>
    <a:masterClrMapping/>
  </p:clrMapOvr>
  <p:transition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280" indent="0">
              <a:buNone/>
              <a:defRPr sz="6914" b="1"/>
            </a:lvl2pPr>
            <a:lvl3pPr marL="3070528" indent="0">
              <a:buNone/>
              <a:defRPr sz="6082" b="1"/>
            </a:lvl3pPr>
            <a:lvl4pPr marL="4605797" indent="0">
              <a:buNone/>
              <a:defRPr sz="5249" b="1"/>
            </a:lvl4pPr>
            <a:lvl5pPr marL="6141062" indent="0">
              <a:buNone/>
              <a:defRPr sz="5249" b="1"/>
            </a:lvl5pPr>
            <a:lvl6pPr marL="7676330" indent="0">
              <a:buNone/>
              <a:defRPr sz="5249" b="1"/>
            </a:lvl6pPr>
            <a:lvl7pPr marL="9211587" indent="0">
              <a:buNone/>
              <a:defRPr sz="5249" b="1"/>
            </a:lvl7pPr>
            <a:lvl8pPr marL="10746862" indent="0">
              <a:buNone/>
              <a:defRPr sz="5249" b="1"/>
            </a:lvl8pPr>
            <a:lvl9pPr marL="1228212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280" indent="0">
              <a:buNone/>
              <a:defRPr sz="6914" b="1"/>
            </a:lvl2pPr>
            <a:lvl3pPr marL="3070528" indent="0">
              <a:buNone/>
              <a:defRPr sz="6082" b="1"/>
            </a:lvl3pPr>
            <a:lvl4pPr marL="4605797" indent="0">
              <a:buNone/>
              <a:defRPr sz="5249" b="1"/>
            </a:lvl4pPr>
            <a:lvl5pPr marL="6141062" indent="0">
              <a:buNone/>
              <a:defRPr sz="5249" b="1"/>
            </a:lvl5pPr>
            <a:lvl6pPr marL="7676330" indent="0">
              <a:buNone/>
              <a:defRPr sz="5249" b="1"/>
            </a:lvl6pPr>
            <a:lvl7pPr marL="9211587" indent="0">
              <a:buNone/>
              <a:defRPr sz="5249" b="1"/>
            </a:lvl7pPr>
            <a:lvl8pPr marL="10746862" indent="0">
              <a:buNone/>
              <a:defRPr sz="5249" b="1"/>
            </a:lvl8pPr>
            <a:lvl9pPr marL="1228212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894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9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3997" indent="0">
              <a:buNone/>
              <a:defRPr sz="4164"/>
            </a:lvl2pPr>
            <a:lvl3pPr marL="3107997" indent="0">
              <a:buNone/>
              <a:defRPr sz="3333"/>
            </a:lvl3pPr>
            <a:lvl4pPr marL="4661992" indent="0">
              <a:buNone/>
              <a:defRPr sz="3166"/>
            </a:lvl4pPr>
            <a:lvl5pPr marL="6215991" indent="0">
              <a:buNone/>
              <a:defRPr sz="3166"/>
            </a:lvl5pPr>
            <a:lvl6pPr marL="7769989" indent="0">
              <a:buNone/>
              <a:defRPr sz="3166"/>
            </a:lvl6pPr>
            <a:lvl7pPr marL="9323985" indent="0">
              <a:buNone/>
              <a:defRPr sz="3166"/>
            </a:lvl7pPr>
            <a:lvl8pPr marL="10877990" indent="0">
              <a:buNone/>
              <a:defRPr sz="3166"/>
            </a:lvl8pPr>
            <a:lvl9pPr marL="1243198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3833"/>
      </p:ext>
    </p:extLst>
  </p:cSld>
  <p:clrMapOvr>
    <a:masterClrMapping/>
  </p:clrMapOvr>
  <p:transition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95072"/>
      </p:ext>
    </p:extLst>
  </p:cSld>
  <p:clrMapOvr>
    <a:masterClrMapping/>
  </p:clrMapOvr>
  <p:transition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1182"/>
      </p:ext>
    </p:extLst>
  </p:cSld>
  <p:clrMapOvr>
    <a:masterClrMapping/>
  </p:clrMapOvr>
  <p:transition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56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5280" indent="0">
              <a:buNone/>
              <a:defRPr sz="4164"/>
            </a:lvl2pPr>
            <a:lvl3pPr marL="3070528" indent="0">
              <a:buNone/>
              <a:defRPr sz="3333"/>
            </a:lvl3pPr>
            <a:lvl4pPr marL="4605797" indent="0">
              <a:buNone/>
              <a:defRPr sz="3166"/>
            </a:lvl4pPr>
            <a:lvl5pPr marL="6141062" indent="0">
              <a:buNone/>
              <a:defRPr sz="3166"/>
            </a:lvl5pPr>
            <a:lvl6pPr marL="7676330" indent="0">
              <a:buNone/>
              <a:defRPr sz="3166"/>
            </a:lvl6pPr>
            <a:lvl7pPr marL="9211587" indent="0">
              <a:buNone/>
              <a:defRPr sz="3166"/>
            </a:lvl7pPr>
            <a:lvl8pPr marL="10746862" indent="0">
              <a:buNone/>
              <a:defRPr sz="3166"/>
            </a:lvl8pPr>
            <a:lvl9pPr marL="1228212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11190"/>
      </p:ext>
    </p:extLst>
  </p:cSld>
  <p:clrMapOvr>
    <a:masterClrMapping/>
  </p:clrMapOvr>
  <p:transition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5280" indent="0">
              <a:buNone/>
              <a:defRPr sz="9413"/>
            </a:lvl2pPr>
            <a:lvl3pPr marL="3070528" indent="0">
              <a:buNone/>
              <a:defRPr sz="8332"/>
            </a:lvl3pPr>
            <a:lvl4pPr marL="4605797" indent="0">
              <a:buNone/>
              <a:defRPr sz="6914"/>
            </a:lvl4pPr>
            <a:lvl5pPr marL="6141062" indent="0">
              <a:buNone/>
              <a:defRPr sz="6914"/>
            </a:lvl5pPr>
            <a:lvl6pPr marL="7676330" indent="0">
              <a:buNone/>
              <a:defRPr sz="6914"/>
            </a:lvl6pPr>
            <a:lvl7pPr marL="9211587" indent="0">
              <a:buNone/>
              <a:defRPr sz="6914"/>
            </a:lvl7pPr>
            <a:lvl8pPr marL="10746862" indent="0">
              <a:buNone/>
              <a:defRPr sz="6914"/>
            </a:lvl8pPr>
            <a:lvl9pPr marL="1228212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5280" indent="0">
              <a:buNone/>
              <a:defRPr sz="4164"/>
            </a:lvl2pPr>
            <a:lvl3pPr marL="3070528" indent="0">
              <a:buNone/>
              <a:defRPr sz="3333"/>
            </a:lvl3pPr>
            <a:lvl4pPr marL="4605797" indent="0">
              <a:buNone/>
              <a:defRPr sz="3166"/>
            </a:lvl4pPr>
            <a:lvl5pPr marL="6141062" indent="0">
              <a:buNone/>
              <a:defRPr sz="3166"/>
            </a:lvl5pPr>
            <a:lvl6pPr marL="7676330" indent="0">
              <a:buNone/>
              <a:defRPr sz="3166"/>
            </a:lvl6pPr>
            <a:lvl7pPr marL="9211587" indent="0">
              <a:buNone/>
              <a:defRPr sz="3166"/>
            </a:lvl7pPr>
            <a:lvl8pPr marL="10746862" indent="0">
              <a:buNone/>
              <a:defRPr sz="3166"/>
            </a:lvl8pPr>
            <a:lvl9pPr marL="1228212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1239"/>
      </p:ext>
    </p:extLst>
  </p:cSld>
  <p:clrMapOvr>
    <a:masterClrMapping/>
  </p:clrMapOvr>
  <p:transition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89731"/>
      </p:ext>
    </p:extLst>
  </p:cSld>
  <p:clrMapOvr>
    <a:masterClrMapping/>
  </p:clrMapOvr>
  <p:transition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9405"/>
      </p:ext>
    </p:extLst>
  </p:cSld>
  <p:clrMapOvr>
    <a:masterClrMapping/>
  </p:clrMapOvr>
  <p:transition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066" tIns="153455" rIns="307066" bIns="15345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70625"/>
      </p:ext>
    </p:extLst>
  </p:cSld>
  <p:clrMapOvr>
    <a:masterClrMapping/>
  </p:clrMapOvr>
  <p:transition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4286"/>
      </p:ext>
    </p:extLst>
  </p:cSld>
  <p:clrMapOvr>
    <a:masterClrMapping/>
  </p:clrMapOvr>
  <p:transition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49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922" indent="0">
              <a:buNone/>
              <a:defRPr sz="6082"/>
            </a:lvl2pPr>
            <a:lvl3pPr marL="3069816" indent="0">
              <a:buNone/>
              <a:defRPr sz="5249"/>
            </a:lvl3pPr>
            <a:lvl4pPr marL="4604724" indent="0">
              <a:buNone/>
              <a:defRPr sz="4833"/>
            </a:lvl4pPr>
            <a:lvl5pPr marL="6139630" indent="0">
              <a:buNone/>
              <a:defRPr sz="4833"/>
            </a:lvl5pPr>
            <a:lvl6pPr marL="7674539" indent="0">
              <a:buNone/>
              <a:defRPr sz="4833"/>
            </a:lvl6pPr>
            <a:lvl7pPr marL="9209442" indent="0">
              <a:buNone/>
              <a:defRPr sz="4833"/>
            </a:lvl7pPr>
            <a:lvl8pPr marL="10744358" indent="0">
              <a:buNone/>
              <a:defRPr sz="4833"/>
            </a:lvl8pPr>
            <a:lvl9pPr marL="1227926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5732"/>
      </p:ext>
    </p:extLst>
  </p:cSld>
  <p:clrMapOvr>
    <a:masterClrMapping/>
  </p:clrMapOvr>
  <p:transition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293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3997" indent="0">
              <a:buNone/>
              <a:defRPr sz="9413"/>
            </a:lvl2pPr>
            <a:lvl3pPr marL="3107997" indent="0">
              <a:buNone/>
              <a:defRPr sz="8332"/>
            </a:lvl3pPr>
            <a:lvl4pPr marL="4661992" indent="0">
              <a:buNone/>
              <a:defRPr sz="6914"/>
            </a:lvl4pPr>
            <a:lvl5pPr marL="6215991" indent="0">
              <a:buNone/>
              <a:defRPr sz="6914"/>
            </a:lvl5pPr>
            <a:lvl6pPr marL="7769989" indent="0">
              <a:buNone/>
              <a:defRPr sz="6914"/>
            </a:lvl6pPr>
            <a:lvl7pPr marL="9323985" indent="0">
              <a:buNone/>
              <a:defRPr sz="6914"/>
            </a:lvl7pPr>
            <a:lvl8pPr marL="10877990" indent="0">
              <a:buNone/>
              <a:defRPr sz="6914"/>
            </a:lvl8pPr>
            <a:lvl9pPr marL="1243198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3997" indent="0">
              <a:buNone/>
              <a:defRPr sz="4164"/>
            </a:lvl2pPr>
            <a:lvl3pPr marL="3107997" indent="0">
              <a:buNone/>
              <a:defRPr sz="3333"/>
            </a:lvl3pPr>
            <a:lvl4pPr marL="4661992" indent="0">
              <a:buNone/>
              <a:defRPr sz="3166"/>
            </a:lvl4pPr>
            <a:lvl5pPr marL="6215991" indent="0">
              <a:buNone/>
              <a:defRPr sz="3166"/>
            </a:lvl5pPr>
            <a:lvl6pPr marL="7769989" indent="0">
              <a:buNone/>
              <a:defRPr sz="3166"/>
            </a:lvl6pPr>
            <a:lvl7pPr marL="9323985" indent="0">
              <a:buNone/>
              <a:defRPr sz="3166"/>
            </a:lvl7pPr>
            <a:lvl8pPr marL="10877990" indent="0">
              <a:buNone/>
              <a:defRPr sz="3166"/>
            </a:lvl8pPr>
            <a:lvl9pPr marL="1243198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3015"/>
      </p:ext>
    </p:extLst>
  </p:cSld>
  <p:clrMapOvr>
    <a:masterClrMapping/>
  </p:clrMapOvr>
  <p:transition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922" indent="0">
              <a:buNone/>
              <a:defRPr sz="6914" b="1"/>
            </a:lvl2pPr>
            <a:lvl3pPr marL="3069816" indent="0">
              <a:buNone/>
              <a:defRPr sz="6082" b="1"/>
            </a:lvl3pPr>
            <a:lvl4pPr marL="4604724" indent="0">
              <a:buNone/>
              <a:defRPr sz="5249" b="1"/>
            </a:lvl4pPr>
            <a:lvl5pPr marL="6139630" indent="0">
              <a:buNone/>
              <a:defRPr sz="5249" b="1"/>
            </a:lvl5pPr>
            <a:lvl6pPr marL="7674539" indent="0">
              <a:buNone/>
              <a:defRPr sz="5249" b="1"/>
            </a:lvl6pPr>
            <a:lvl7pPr marL="9209442" indent="0">
              <a:buNone/>
              <a:defRPr sz="5249" b="1"/>
            </a:lvl7pPr>
            <a:lvl8pPr marL="10744358" indent="0">
              <a:buNone/>
              <a:defRPr sz="5249" b="1"/>
            </a:lvl8pPr>
            <a:lvl9pPr marL="1227926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922" indent="0">
              <a:buNone/>
              <a:defRPr sz="6914" b="1"/>
            </a:lvl2pPr>
            <a:lvl3pPr marL="3069816" indent="0">
              <a:buNone/>
              <a:defRPr sz="6082" b="1"/>
            </a:lvl3pPr>
            <a:lvl4pPr marL="4604724" indent="0">
              <a:buNone/>
              <a:defRPr sz="5249" b="1"/>
            </a:lvl4pPr>
            <a:lvl5pPr marL="6139630" indent="0">
              <a:buNone/>
              <a:defRPr sz="5249" b="1"/>
            </a:lvl5pPr>
            <a:lvl6pPr marL="7674539" indent="0">
              <a:buNone/>
              <a:defRPr sz="5249" b="1"/>
            </a:lvl6pPr>
            <a:lvl7pPr marL="9209442" indent="0">
              <a:buNone/>
              <a:defRPr sz="5249" b="1"/>
            </a:lvl7pPr>
            <a:lvl8pPr marL="10744358" indent="0">
              <a:buNone/>
              <a:defRPr sz="5249" b="1"/>
            </a:lvl8pPr>
            <a:lvl9pPr marL="1227926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43100"/>
      </p:ext>
    </p:extLst>
  </p:cSld>
  <p:clrMapOvr>
    <a:masterClrMapping/>
  </p:clrMapOvr>
  <p:transition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52379"/>
      </p:ext>
    </p:extLst>
  </p:cSld>
  <p:clrMapOvr>
    <a:masterClrMapping/>
  </p:clrMapOvr>
  <p:transition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92461"/>
      </p:ext>
    </p:extLst>
  </p:cSld>
  <p:clrMapOvr>
    <a:masterClrMapping/>
  </p:clrMapOvr>
  <p:transition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7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4922" indent="0">
              <a:buNone/>
              <a:defRPr sz="4164"/>
            </a:lvl2pPr>
            <a:lvl3pPr marL="3069816" indent="0">
              <a:buNone/>
              <a:defRPr sz="3333"/>
            </a:lvl3pPr>
            <a:lvl4pPr marL="4604724" indent="0">
              <a:buNone/>
              <a:defRPr sz="3166"/>
            </a:lvl4pPr>
            <a:lvl5pPr marL="6139630" indent="0">
              <a:buNone/>
              <a:defRPr sz="3166"/>
            </a:lvl5pPr>
            <a:lvl6pPr marL="7674539" indent="0">
              <a:buNone/>
              <a:defRPr sz="3166"/>
            </a:lvl6pPr>
            <a:lvl7pPr marL="9209442" indent="0">
              <a:buNone/>
              <a:defRPr sz="3166"/>
            </a:lvl7pPr>
            <a:lvl8pPr marL="10744358" indent="0">
              <a:buNone/>
              <a:defRPr sz="3166"/>
            </a:lvl8pPr>
            <a:lvl9pPr marL="1227926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60257"/>
      </p:ext>
    </p:extLst>
  </p:cSld>
  <p:clrMapOvr>
    <a:masterClrMapping/>
  </p:clrMapOvr>
  <p:transition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4922" indent="0">
              <a:buNone/>
              <a:defRPr sz="9413"/>
            </a:lvl2pPr>
            <a:lvl3pPr marL="3069816" indent="0">
              <a:buNone/>
              <a:defRPr sz="8332"/>
            </a:lvl3pPr>
            <a:lvl4pPr marL="4604724" indent="0">
              <a:buNone/>
              <a:defRPr sz="6914"/>
            </a:lvl4pPr>
            <a:lvl5pPr marL="6139630" indent="0">
              <a:buNone/>
              <a:defRPr sz="6914"/>
            </a:lvl5pPr>
            <a:lvl6pPr marL="7674539" indent="0">
              <a:buNone/>
              <a:defRPr sz="6914"/>
            </a:lvl6pPr>
            <a:lvl7pPr marL="9209442" indent="0">
              <a:buNone/>
              <a:defRPr sz="6914"/>
            </a:lvl7pPr>
            <a:lvl8pPr marL="10744358" indent="0">
              <a:buNone/>
              <a:defRPr sz="6914"/>
            </a:lvl8pPr>
            <a:lvl9pPr marL="1227926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4922" indent="0">
              <a:buNone/>
              <a:defRPr sz="4164"/>
            </a:lvl2pPr>
            <a:lvl3pPr marL="3069816" indent="0">
              <a:buNone/>
              <a:defRPr sz="3333"/>
            </a:lvl3pPr>
            <a:lvl4pPr marL="4604724" indent="0">
              <a:buNone/>
              <a:defRPr sz="3166"/>
            </a:lvl4pPr>
            <a:lvl5pPr marL="6139630" indent="0">
              <a:buNone/>
              <a:defRPr sz="3166"/>
            </a:lvl5pPr>
            <a:lvl6pPr marL="7674539" indent="0">
              <a:buNone/>
              <a:defRPr sz="3166"/>
            </a:lvl6pPr>
            <a:lvl7pPr marL="9209442" indent="0">
              <a:buNone/>
              <a:defRPr sz="3166"/>
            </a:lvl7pPr>
            <a:lvl8pPr marL="10744358" indent="0">
              <a:buNone/>
              <a:defRPr sz="3166"/>
            </a:lvl8pPr>
            <a:lvl9pPr marL="1227926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7063"/>
      </p:ext>
    </p:extLst>
  </p:cSld>
  <p:clrMapOvr>
    <a:masterClrMapping/>
  </p:clrMapOvr>
  <p:transition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7942"/>
      </p:ext>
    </p:extLst>
  </p:cSld>
  <p:clrMapOvr>
    <a:masterClrMapping/>
  </p:clrMapOvr>
  <p:transition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62213"/>
      </p:ext>
    </p:extLst>
  </p:cSld>
  <p:clrMapOvr>
    <a:masterClrMapping/>
  </p:clrMapOvr>
  <p:transition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995" tIns="153417" rIns="306995" bIns="15341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78687"/>
      </p:ext>
    </p:extLst>
  </p:cSld>
  <p:clrMapOvr>
    <a:masterClrMapping/>
  </p:clrMapOvr>
  <p:transition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54461"/>
      </p:ext>
    </p:extLst>
  </p:cSld>
  <p:clrMapOvr>
    <a:masterClrMapping/>
  </p:clrMapOvr>
  <p:transition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51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565" indent="0">
              <a:buNone/>
              <a:defRPr sz="6082"/>
            </a:lvl2pPr>
            <a:lvl3pPr marL="3069099" indent="0">
              <a:buNone/>
              <a:defRPr sz="5249"/>
            </a:lvl3pPr>
            <a:lvl4pPr marL="4603651" indent="0">
              <a:buNone/>
              <a:defRPr sz="4833"/>
            </a:lvl4pPr>
            <a:lvl5pPr marL="6138195" indent="0">
              <a:buNone/>
              <a:defRPr sz="4833"/>
            </a:lvl5pPr>
            <a:lvl6pPr marL="7672750" indent="0">
              <a:buNone/>
              <a:defRPr sz="4833"/>
            </a:lvl6pPr>
            <a:lvl7pPr marL="9207294" indent="0">
              <a:buNone/>
              <a:defRPr sz="4833"/>
            </a:lvl7pPr>
            <a:lvl8pPr marL="10741850" indent="0">
              <a:buNone/>
              <a:defRPr sz="4833"/>
            </a:lvl8pPr>
            <a:lvl9pPr marL="122764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9958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3336"/>
      </p:ext>
    </p:extLst>
  </p:cSld>
  <p:clrMapOvr>
    <a:masterClrMapping/>
  </p:clrMapOvr>
  <p:transition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23891"/>
      </p:ext>
    </p:extLst>
  </p:cSld>
  <p:clrMapOvr>
    <a:masterClrMapping/>
  </p:clrMapOvr>
  <p:transition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565" indent="0">
              <a:buNone/>
              <a:defRPr sz="6914" b="1"/>
            </a:lvl2pPr>
            <a:lvl3pPr marL="3069099" indent="0">
              <a:buNone/>
              <a:defRPr sz="6082" b="1"/>
            </a:lvl3pPr>
            <a:lvl4pPr marL="4603651" indent="0">
              <a:buNone/>
              <a:defRPr sz="5249" b="1"/>
            </a:lvl4pPr>
            <a:lvl5pPr marL="6138195" indent="0">
              <a:buNone/>
              <a:defRPr sz="5249" b="1"/>
            </a:lvl5pPr>
            <a:lvl6pPr marL="7672750" indent="0">
              <a:buNone/>
              <a:defRPr sz="5249" b="1"/>
            </a:lvl6pPr>
            <a:lvl7pPr marL="9207294" indent="0">
              <a:buNone/>
              <a:defRPr sz="5249" b="1"/>
            </a:lvl7pPr>
            <a:lvl8pPr marL="10741850" indent="0">
              <a:buNone/>
              <a:defRPr sz="5249" b="1"/>
            </a:lvl8pPr>
            <a:lvl9pPr marL="122764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5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565" indent="0">
              <a:buNone/>
              <a:defRPr sz="6914" b="1"/>
            </a:lvl2pPr>
            <a:lvl3pPr marL="3069099" indent="0">
              <a:buNone/>
              <a:defRPr sz="6082" b="1"/>
            </a:lvl3pPr>
            <a:lvl4pPr marL="4603651" indent="0">
              <a:buNone/>
              <a:defRPr sz="5249" b="1"/>
            </a:lvl4pPr>
            <a:lvl5pPr marL="6138195" indent="0">
              <a:buNone/>
              <a:defRPr sz="5249" b="1"/>
            </a:lvl5pPr>
            <a:lvl6pPr marL="7672750" indent="0">
              <a:buNone/>
              <a:defRPr sz="5249" b="1"/>
            </a:lvl6pPr>
            <a:lvl7pPr marL="9207294" indent="0">
              <a:buNone/>
              <a:defRPr sz="5249" b="1"/>
            </a:lvl7pPr>
            <a:lvl8pPr marL="10741850" indent="0">
              <a:buNone/>
              <a:defRPr sz="5249" b="1"/>
            </a:lvl8pPr>
            <a:lvl9pPr marL="122764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5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80167"/>
      </p:ext>
    </p:extLst>
  </p:cSld>
  <p:clrMapOvr>
    <a:masterClrMapping/>
  </p:clrMapOvr>
  <p:transition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48866"/>
      </p:ext>
    </p:extLst>
  </p:cSld>
  <p:clrMapOvr>
    <a:masterClrMapping/>
  </p:clrMapOvr>
  <p:transition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9286"/>
      </p:ext>
    </p:extLst>
  </p:cSld>
  <p:clrMapOvr>
    <a:masterClrMapping/>
  </p:clrMapOvr>
  <p:transition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9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4565" indent="0">
              <a:buNone/>
              <a:defRPr sz="4164"/>
            </a:lvl2pPr>
            <a:lvl3pPr marL="3069099" indent="0">
              <a:buNone/>
              <a:defRPr sz="3333"/>
            </a:lvl3pPr>
            <a:lvl4pPr marL="4603651" indent="0">
              <a:buNone/>
              <a:defRPr sz="3166"/>
            </a:lvl4pPr>
            <a:lvl5pPr marL="6138195" indent="0">
              <a:buNone/>
              <a:defRPr sz="3166"/>
            </a:lvl5pPr>
            <a:lvl6pPr marL="7672750" indent="0">
              <a:buNone/>
              <a:defRPr sz="3166"/>
            </a:lvl6pPr>
            <a:lvl7pPr marL="9207294" indent="0">
              <a:buNone/>
              <a:defRPr sz="3166"/>
            </a:lvl7pPr>
            <a:lvl8pPr marL="10741850" indent="0">
              <a:buNone/>
              <a:defRPr sz="3166"/>
            </a:lvl8pPr>
            <a:lvl9pPr marL="122764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04230"/>
      </p:ext>
    </p:extLst>
  </p:cSld>
  <p:clrMapOvr>
    <a:masterClrMapping/>
  </p:clrMapOvr>
  <p:transition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4565" indent="0">
              <a:buNone/>
              <a:defRPr sz="9413"/>
            </a:lvl2pPr>
            <a:lvl3pPr marL="3069099" indent="0">
              <a:buNone/>
              <a:defRPr sz="8332"/>
            </a:lvl3pPr>
            <a:lvl4pPr marL="4603651" indent="0">
              <a:buNone/>
              <a:defRPr sz="6914"/>
            </a:lvl4pPr>
            <a:lvl5pPr marL="6138195" indent="0">
              <a:buNone/>
              <a:defRPr sz="6914"/>
            </a:lvl5pPr>
            <a:lvl6pPr marL="7672750" indent="0">
              <a:buNone/>
              <a:defRPr sz="6914"/>
            </a:lvl6pPr>
            <a:lvl7pPr marL="9207294" indent="0">
              <a:buNone/>
              <a:defRPr sz="6914"/>
            </a:lvl7pPr>
            <a:lvl8pPr marL="10741850" indent="0">
              <a:buNone/>
              <a:defRPr sz="6914"/>
            </a:lvl8pPr>
            <a:lvl9pPr marL="122764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4565" indent="0">
              <a:buNone/>
              <a:defRPr sz="4164"/>
            </a:lvl2pPr>
            <a:lvl3pPr marL="3069099" indent="0">
              <a:buNone/>
              <a:defRPr sz="3333"/>
            </a:lvl3pPr>
            <a:lvl4pPr marL="4603651" indent="0">
              <a:buNone/>
              <a:defRPr sz="3166"/>
            </a:lvl4pPr>
            <a:lvl5pPr marL="6138195" indent="0">
              <a:buNone/>
              <a:defRPr sz="3166"/>
            </a:lvl5pPr>
            <a:lvl6pPr marL="7672750" indent="0">
              <a:buNone/>
              <a:defRPr sz="3166"/>
            </a:lvl6pPr>
            <a:lvl7pPr marL="9207294" indent="0">
              <a:buNone/>
              <a:defRPr sz="3166"/>
            </a:lvl7pPr>
            <a:lvl8pPr marL="10741850" indent="0">
              <a:buNone/>
              <a:defRPr sz="3166"/>
            </a:lvl8pPr>
            <a:lvl9pPr marL="122764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14263"/>
      </p:ext>
    </p:extLst>
  </p:cSld>
  <p:clrMapOvr>
    <a:masterClrMapping/>
  </p:clrMapOvr>
  <p:transition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319"/>
      </p:ext>
    </p:extLst>
  </p:cSld>
  <p:clrMapOvr>
    <a:masterClrMapping/>
  </p:clrMapOvr>
  <p:transition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9134"/>
      </p:ext>
    </p:extLst>
  </p:cSld>
  <p:clrMapOvr>
    <a:masterClrMapping/>
  </p:clrMapOvr>
  <p:transition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924" tIns="153380" rIns="306924" bIns="15338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24" tIns="153380" rIns="306924" bIns="1533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24" tIns="153380" rIns="306924" bIns="1533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358" tIns="184080" rIns="368358" bIns="1840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066"/>
      </p:ext>
    </p:extLst>
  </p:cSld>
  <p:clrMapOvr>
    <a:masterClrMapping/>
  </p:clrMapOvr>
  <p:transition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83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23806"/>
      </p:ext>
    </p:extLst>
  </p:cSld>
  <p:clrMapOvr>
    <a:masterClrMapping/>
  </p:clrMapOvr>
  <p:transition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53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209" indent="0">
              <a:buNone/>
              <a:defRPr sz="6082"/>
            </a:lvl2pPr>
            <a:lvl3pPr marL="3068382" indent="0">
              <a:buNone/>
              <a:defRPr sz="5249"/>
            </a:lvl3pPr>
            <a:lvl4pPr marL="4602581" indent="0">
              <a:buNone/>
              <a:defRPr sz="4833"/>
            </a:lvl4pPr>
            <a:lvl5pPr marL="6136762" indent="0">
              <a:buNone/>
              <a:defRPr sz="4833"/>
            </a:lvl5pPr>
            <a:lvl6pPr marL="7670959" indent="0">
              <a:buNone/>
              <a:defRPr sz="4833"/>
            </a:lvl6pPr>
            <a:lvl7pPr marL="9205147" indent="0">
              <a:buNone/>
              <a:defRPr sz="4833"/>
            </a:lvl7pPr>
            <a:lvl8pPr marL="10739345" indent="0">
              <a:buNone/>
              <a:defRPr sz="4833"/>
            </a:lvl8pPr>
            <a:lvl9pPr marL="1227353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69266"/>
      </p:ext>
    </p:extLst>
  </p:cSld>
  <p:clrMapOvr>
    <a:masterClrMapping/>
  </p:clrMapOvr>
  <p:transition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25760"/>
      </p:ext>
    </p:extLst>
  </p:cSld>
  <p:clrMapOvr>
    <a:masterClrMapping/>
  </p:clrMapOvr>
  <p:transition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209" indent="0">
              <a:buNone/>
              <a:defRPr sz="6914" b="1"/>
            </a:lvl2pPr>
            <a:lvl3pPr marL="3068382" indent="0">
              <a:buNone/>
              <a:defRPr sz="6082" b="1"/>
            </a:lvl3pPr>
            <a:lvl4pPr marL="4602581" indent="0">
              <a:buNone/>
              <a:defRPr sz="5249" b="1"/>
            </a:lvl4pPr>
            <a:lvl5pPr marL="6136762" indent="0">
              <a:buNone/>
              <a:defRPr sz="5249" b="1"/>
            </a:lvl5pPr>
            <a:lvl6pPr marL="7670959" indent="0">
              <a:buNone/>
              <a:defRPr sz="5249" b="1"/>
            </a:lvl6pPr>
            <a:lvl7pPr marL="9205147" indent="0">
              <a:buNone/>
              <a:defRPr sz="5249" b="1"/>
            </a:lvl7pPr>
            <a:lvl8pPr marL="10739345" indent="0">
              <a:buNone/>
              <a:defRPr sz="5249" b="1"/>
            </a:lvl8pPr>
            <a:lvl9pPr marL="1227353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5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209" indent="0">
              <a:buNone/>
              <a:defRPr sz="6914" b="1"/>
            </a:lvl2pPr>
            <a:lvl3pPr marL="3068382" indent="0">
              <a:buNone/>
              <a:defRPr sz="6082" b="1"/>
            </a:lvl3pPr>
            <a:lvl4pPr marL="4602581" indent="0">
              <a:buNone/>
              <a:defRPr sz="5249" b="1"/>
            </a:lvl4pPr>
            <a:lvl5pPr marL="6136762" indent="0">
              <a:buNone/>
              <a:defRPr sz="5249" b="1"/>
            </a:lvl5pPr>
            <a:lvl6pPr marL="7670959" indent="0">
              <a:buNone/>
              <a:defRPr sz="5249" b="1"/>
            </a:lvl6pPr>
            <a:lvl7pPr marL="9205147" indent="0">
              <a:buNone/>
              <a:defRPr sz="5249" b="1"/>
            </a:lvl7pPr>
            <a:lvl8pPr marL="10739345" indent="0">
              <a:buNone/>
              <a:defRPr sz="5249" b="1"/>
            </a:lvl8pPr>
            <a:lvl9pPr marL="1227353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5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78792"/>
      </p:ext>
    </p:extLst>
  </p:cSld>
  <p:clrMapOvr>
    <a:masterClrMapping/>
  </p:clrMapOvr>
  <p:transition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82317"/>
      </p:ext>
    </p:extLst>
  </p:cSld>
  <p:clrMapOvr>
    <a:masterClrMapping/>
  </p:clrMapOvr>
  <p:transition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34867"/>
      </p:ext>
    </p:extLst>
  </p:cSld>
  <p:clrMapOvr>
    <a:masterClrMapping/>
  </p:clrMapOvr>
  <p:transition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3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115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3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4209" indent="0">
              <a:buNone/>
              <a:defRPr sz="4164"/>
            </a:lvl2pPr>
            <a:lvl3pPr marL="3068382" indent="0">
              <a:buNone/>
              <a:defRPr sz="3333"/>
            </a:lvl3pPr>
            <a:lvl4pPr marL="4602581" indent="0">
              <a:buNone/>
              <a:defRPr sz="3166"/>
            </a:lvl4pPr>
            <a:lvl5pPr marL="6136762" indent="0">
              <a:buNone/>
              <a:defRPr sz="3166"/>
            </a:lvl5pPr>
            <a:lvl6pPr marL="7670959" indent="0">
              <a:buNone/>
              <a:defRPr sz="3166"/>
            </a:lvl6pPr>
            <a:lvl7pPr marL="9205147" indent="0">
              <a:buNone/>
              <a:defRPr sz="3166"/>
            </a:lvl7pPr>
            <a:lvl8pPr marL="10739345" indent="0">
              <a:buNone/>
              <a:defRPr sz="3166"/>
            </a:lvl8pPr>
            <a:lvl9pPr marL="1227353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1580"/>
      </p:ext>
    </p:extLst>
  </p:cSld>
  <p:clrMapOvr>
    <a:masterClrMapping/>
  </p:clrMapOvr>
  <p:transition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4209" indent="0">
              <a:buNone/>
              <a:defRPr sz="9413"/>
            </a:lvl2pPr>
            <a:lvl3pPr marL="3068382" indent="0">
              <a:buNone/>
              <a:defRPr sz="8332"/>
            </a:lvl3pPr>
            <a:lvl4pPr marL="4602581" indent="0">
              <a:buNone/>
              <a:defRPr sz="6914"/>
            </a:lvl4pPr>
            <a:lvl5pPr marL="6136762" indent="0">
              <a:buNone/>
              <a:defRPr sz="6914"/>
            </a:lvl5pPr>
            <a:lvl6pPr marL="7670959" indent="0">
              <a:buNone/>
              <a:defRPr sz="6914"/>
            </a:lvl6pPr>
            <a:lvl7pPr marL="9205147" indent="0">
              <a:buNone/>
              <a:defRPr sz="6914"/>
            </a:lvl7pPr>
            <a:lvl8pPr marL="10739345" indent="0">
              <a:buNone/>
              <a:defRPr sz="6914"/>
            </a:lvl8pPr>
            <a:lvl9pPr marL="1227353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4209" indent="0">
              <a:buNone/>
              <a:defRPr sz="4164"/>
            </a:lvl2pPr>
            <a:lvl3pPr marL="3068382" indent="0">
              <a:buNone/>
              <a:defRPr sz="3333"/>
            </a:lvl3pPr>
            <a:lvl4pPr marL="4602581" indent="0">
              <a:buNone/>
              <a:defRPr sz="3166"/>
            </a:lvl4pPr>
            <a:lvl5pPr marL="6136762" indent="0">
              <a:buNone/>
              <a:defRPr sz="3166"/>
            </a:lvl5pPr>
            <a:lvl6pPr marL="7670959" indent="0">
              <a:buNone/>
              <a:defRPr sz="3166"/>
            </a:lvl6pPr>
            <a:lvl7pPr marL="9205147" indent="0">
              <a:buNone/>
              <a:defRPr sz="3166"/>
            </a:lvl7pPr>
            <a:lvl8pPr marL="10739345" indent="0">
              <a:buNone/>
              <a:defRPr sz="3166"/>
            </a:lvl8pPr>
            <a:lvl9pPr marL="1227353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63759"/>
      </p:ext>
    </p:extLst>
  </p:cSld>
  <p:clrMapOvr>
    <a:masterClrMapping/>
  </p:clrMapOvr>
  <p:transition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81248"/>
      </p:ext>
    </p:extLst>
  </p:cSld>
  <p:clrMapOvr>
    <a:masterClrMapping/>
  </p:clrMapOvr>
  <p:transition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56795"/>
      </p:ext>
    </p:extLst>
  </p:cSld>
  <p:clrMapOvr>
    <a:masterClrMapping/>
  </p:clrMapOvr>
  <p:transition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770" tIns="153305" rIns="306770" bIns="153305"/>
          <a:lstStyle/>
          <a:p>
            <a:pPr defTabSz="3066877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687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963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784" tIns="155384" rIns="310784" bIns="15538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784" tIns="155384" rIns="310784" bIns="15538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784" tIns="155384" rIns="310784" bIns="15538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65558"/>
      </p:ext>
    </p:extLst>
  </p:cSld>
  <p:clrMapOvr>
    <a:masterClrMapping/>
  </p:clrMapOvr>
  <p:transition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77389"/>
      </p:ext>
    </p:extLst>
  </p:cSld>
  <p:clrMapOvr>
    <a:masterClrMapping/>
  </p:clrMapOvr>
  <p:transition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57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3455" indent="0">
              <a:buNone/>
              <a:defRPr sz="6082"/>
            </a:lvl2pPr>
            <a:lvl3pPr marL="3066877" indent="0">
              <a:buNone/>
              <a:defRPr sz="5249"/>
            </a:lvl3pPr>
            <a:lvl4pPr marL="4600324" indent="0">
              <a:buNone/>
              <a:defRPr sz="4833"/>
            </a:lvl4pPr>
            <a:lvl5pPr marL="6133775" indent="0">
              <a:buNone/>
              <a:defRPr sz="4833"/>
            </a:lvl5pPr>
            <a:lvl6pPr marL="7667201" indent="0">
              <a:buNone/>
              <a:defRPr sz="4833"/>
            </a:lvl6pPr>
            <a:lvl7pPr marL="9200658" indent="0">
              <a:buNone/>
              <a:defRPr sz="4833"/>
            </a:lvl7pPr>
            <a:lvl8pPr marL="10734076" indent="0">
              <a:buNone/>
              <a:defRPr sz="4833"/>
            </a:lvl8pPr>
            <a:lvl9pPr marL="1226753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6988"/>
      </p:ext>
    </p:extLst>
  </p:cSld>
  <p:clrMapOvr>
    <a:masterClrMapping/>
  </p:clrMapOvr>
  <p:transition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34180"/>
      </p:ext>
    </p:extLst>
  </p:cSld>
  <p:clrMapOvr>
    <a:masterClrMapping/>
  </p:clrMapOvr>
  <p:transition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455" indent="0">
              <a:buNone/>
              <a:defRPr sz="6914" b="1"/>
            </a:lvl2pPr>
            <a:lvl3pPr marL="3066877" indent="0">
              <a:buNone/>
              <a:defRPr sz="6082" b="1"/>
            </a:lvl3pPr>
            <a:lvl4pPr marL="4600324" indent="0">
              <a:buNone/>
              <a:defRPr sz="5249" b="1"/>
            </a:lvl4pPr>
            <a:lvl5pPr marL="6133775" indent="0">
              <a:buNone/>
              <a:defRPr sz="5249" b="1"/>
            </a:lvl5pPr>
            <a:lvl6pPr marL="7667201" indent="0">
              <a:buNone/>
              <a:defRPr sz="5249" b="1"/>
            </a:lvl6pPr>
            <a:lvl7pPr marL="9200658" indent="0">
              <a:buNone/>
              <a:defRPr sz="5249" b="1"/>
            </a:lvl7pPr>
            <a:lvl8pPr marL="10734076" indent="0">
              <a:buNone/>
              <a:defRPr sz="5249" b="1"/>
            </a:lvl8pPr>
            <a:lvl9pPr marL="1226753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455" indent="0">
              <a:buNone/>
              <a:defRPr sz="6914" b="1"/>
            </a:lvl2pPr>
            <a:lvl3pPr marL="3066877" indent="0">
              <a:buNone/>
              <a:defRPr sz="6082" b="1"/>
            </a:lvl3pPr>
            <a:lvl4pPr marL="4600324" indent="0">
              <a:buNone/>
              <a:defRPr sz="5249" b="1"/>
            </a:lvl4pPr>
            <a:lvl5pPr marL="6133775" indent="0">
              <a:buNone/>
              <a:defRPr sz="5249" b="1"/>
            </a:lvl5pPr>
            <a:lvl6pPr marL="7667201" indent="0">
              <a:buNone/>
              <a:defRPr sz="5249" b="1"/>
            </a:lvl6pPr>
            <a:lvl7pPr marL="9200658" indent="0">
              <a:buNone/>
              <a:defRPr sz="5249" b="1"/>
            </a:lvl7pPr>
            <a:lvl8pPr marL="10734076" indent="0">
              <a:buNone/>
              <a:defRPr sz="5249" b="1"/>
            </a:lvl8pPr>
            <a:lvl9pPr marL="1226753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75819"/>
      </p:ext>
    </p:extLst>
  </p:cSld>
  <p:clrMapOvr>
    <a:masterClrMapping/>
  </p:clrMapOvr>
  <p:transition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44570"/>
      </p:ext>
    </p:extLst>
  </p:cSld>
  <p:clrMapOvr>
    <a:masterClrMapping/>
  </p:clrMapOvr>
  <p:transition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33305"/>
      </p:ext>
    </p:extLst>
  </p:cSld>
  <p:clrMapOvr>
    <a:masterClrMapping/>
  </p:clrMapOvr>
  <p:transition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3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172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3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3455" indent="0">
              <a:buNone/>
              <a:defRPr sz="4164"/>
            </a:lvl2pPr>
            <a:lvl3pPr marL="3066877" indent="0">
              <a:buNone/>
              <a:defRPr sz="3333"/>
            </a:lvl3pPr>
            <a:lvl4pPr marL="4600324" indent="0">
              <a:buNone/>
              <a:defRPr sz="3166"/>
            </a:lvl4pPr>
            <a:lvl5pPr marL="6133775" indent="0">
              <a:buNone/>
              <a:defRPr sz="3166"/>
            </a:lvl5pPr>
            <a:lvl6pPr marL="7667201" indent="0">
              <a:buNone/>
              <a:defRPr sz="3166"/>
            </a:lvl6pPr>
            <a:lvl7pPr marL="9200658" indent="0">
              <a:buNone/>
              <a:defRPr sz="3166"/>
            </a:lvl7pPr>
            <a:lvl8pPr marL="10734076" indent="0">
              <a:buNone/>
              <a:defRPr sz="3166"/>
            </a:lvl8pPr>
            <a:lvl9pPr marL="1226753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89631"/>
      </p:ext>
    </p:extLst>
  </p:cSld>
  <p:clrMapOvr>
    <a:masterClrMapping/>
  </p:clrMapOvr>
  <p:transition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3455" indent="0">
              <a:buNone/>
              <a:defRPr sz="9413"/>
            </a:lvl2pPr>
            <a:lvl3pPr marL="3066877" indent="0">
              <a:buNone/>
              <a:defRPr sz="8332"/>
            </a:lvl3pPr>
            <a:lvl4pPr marL="4600324" indent="0">
              <a:buNone/>
              <a:defRPr sz="6914"/>
            </a:lvl4pPr>
            <a:lvl5pPr marL="6133775" indent="0">
              <a:buNone/>
              <a:defRPr sz="6914"/>
            </a:lvl5pPr>
            <a:lvl6pPr marL="7667201" indent="0">
              <a:buNone/>
              <a:defRPr sz="6914"/>
            </a:lvl6pPr>
            <a:lvl7pPr marL="9200658" indent="0">
              <a:buNone/>
              <a:defRPr sz="6914"/>
            </a:lvl7pPr>
            <a:lvl8pPr marL="10734076" indent="0">
              <a:buNone/>
              <a:defRPr sz="6914"/>
            </a:lvl8pPr>
            <a:lvl9pPr marL="1226753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3455" indent="0">
              <a:buNone/>
              <a:defRPr sz="4164"/>
            </a:lvl2pPr>
            <a:lvl3pPr marL="3066877" indent="0">
              <a:buNone/>
              <a:defRPr sz="3333"/>
            </a:lvl3pPr>
            <a:lvl4pPr marL="4600324" indent="0">
              <a:buNone/>
              <a:defRPr sz="3166"/>
            </a:lvl4pPr>
            <a:lvl5pPr marL="6133775" indent="0">
              <a:buNone/>
              <a:defRPr sz="3166"/>
            </a:lvl5pPr>
            <a:lvl6pPr marL="7667201" indent="0">
              <a:buNone/>
              <a:defRPr sz="3166"/>
            </a:lvl6pPr>
            <a:lvl7pPr marL="9200658" indent="0">
              <a:buNone/>
              <a:defRPr sz="3166"/>
            </a:lvl7pPr>
            <a:lvl8pPr marL="10734076" indent="0">
              <a:buNone/>
              <a:defRPr sz="3166"/>
            </a:lvl8pPr>
            <a:lvl9pPr marL="1226753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20590"/>
      </p:ext>
    </p:extLst>
  </p:cSld>
  <p:clrMapOvr>
    <a:masterClrMapping/>
  </p:clrMapOvr>
  <p:transition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85"/>
      </p:ext>
    </p:extLst>
  </p:cSld>
  <p:clrMapOvr>
    <a:masterClrMapping/>
  </p:clrMapOvr>
  <p:transition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9748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1862"/>
      </p:ext>
    </p:extLst>
  </p:cSld>
  <p:clrMapOvr>
    <a:masterClrMapping/>
  </p:clrMapOvr>
  <p:transition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697" tIns="153267" rIns="306697" bIns="153267"/>
          <a:lstStyle/>
          <a:p>
            <a:pPr defTabSz="3066159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97" tIns="153267" rIns="306697" bIns="153267"/>
          <a:lstStyle/>
          <a:p>
            <a:pPr defTabSz="306615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97" tIns="153267" rIns="306697" bIns="153267"/>
          <a:lstStyle/>
          <a:p>
            <a:pPr defTabSz="306615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085" tIns="183945" rIns="368085" bIns="1839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61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63649"/>
      </p:ext>
    </p:extLst>
  </p:cSld>
  <p:clrMapOvr>
    <a:masterClrMapping/>
  </p:clrMapOvr>
  <p:transition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1481"/>
      </p:ext>
    </p:extLst>
  </p:cSld>
  <p:clrMapOvr>
    <a:masterClrMapping/>
  </p:clrMapOvr>
  <p:transition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0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3098" indent="0">
              <a:buNone/>
              <a:defRPr sz="6082"/>
            </a:lvl2pPr>
            <a:lvl3pPr marL="3066159" indent="0">
              <a:buNone/>
              <a:defRPr sz="5249"/>
            </a:lvl3pPr>
            <a:lvl4pPr marL="4599253" indent="0">
              <a:buNone/>
              <a:defRPr sz="4833"/>
            </a:lvl4pPr>
            <a:lvl5pPr marL="6132343" indent="0">
              <a:buNone/>
              <a:defRPr sz="4833"/>
            </a:lvl5pPr>
            <a:lvl6pPr marL="7665411" indent="0">
              <a:buNone/>
              <a:defRPr sz="4833"/>
            </a:lvl6pPr>
            <a:lvl7pPr marL="9198514" indent="0">
              <a:buNone/>
              <a:defRPr sz="4833"/>
            </a:lvl7pPr>
            <a:lvl8pPr marL="10731569" indent="0">
              <a:buNone/>
              <a:defRPr sz="4833"/>
            </a:lvl8pPr>
            <a:lvl9pPr marL="122646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25072"/>
      </p:ext>
    </p:extLst>
  </p:cSld>
  <p:clrMapOvr>
    <a:masterClrMapping/>
  </p:clrMapOvr>
  <p:transition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35259"/>
      </p:ext>
    </p:extLst>
  </p:cSld>
  <p:clrMapOvr>
    <a:masterClrMapping/>
  </p:clrMapOvr>
  <p:transition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098" indent="0">
              <a:buNone/>
              <a:defRPr sz="6914" b="1"/>
            </a:lvl2pPr>
            <a:lvl3pPr marL="3066159" indent="0">
              <a:buNone/>
              <a:defRPr sz="6082" b="1"/>
            </a:lvl3pPr>
            <a:lvl4pPr marL="4599253" indent="0">
              <a:buNone/>
              <a:defRPr sz="5249" b="1"/>
            </a:lvl4pPr>
            <a:lvl5pPr marL="6132343" indent="0">
              <a:buNone/>
              <a:defRPr sz="5249" b="1"/>
            </a:lvl5pPr>
            <a:lvl6pPr marL="7665411" indent="0">
              <a:buNone/>
              <a:defRPr sz="5249" b="1"/>
            </a:lvl6pPr>
            <a:lvl7pPr marL="9198514" indent="0">
              <a:buNone/>
              <a:defRPr sz="5249" b="1"/>
            </a:lvl7pPr>
            <a:lvl8pPr marL="10731569" indent="0">
              <a:buNone/>
              <a:defRPr sz="5249" b="1"/>
            </a:lvl8pPr>
            <a:lvl9pPr marL="122646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098" indent="0">
              <a:buNone/>
              <a:defRPr sz="6914" b="1"/>
            </a:lvl2pPr>
            <a:lvl3pPr marL="3066159" indent="0">
              <a:buNone/>
              <a:defRPr sz="6082" b="1"/>
            </a:lvl3pPr>
            <a:lvl4pPr marL="4599253" indent="0">
              <a:buNone/>
              <a:defRPr sz="5249" b="1"/>
            </a:lvl4pPr>
            <a:lvl5pPr marL="6132343" indent="0">
              <a:buNone/>
              <a:defRPr sz="5249" b="1"/>
            </a:lvl5pPr>
            <a:lvl6pPr marL="7665411" indent="0">
              <a:buNone/>
              <a:defRPr sz="5249" b="1"/>
            </a:lvl6pPr>
            <a:lvl7pPr marL="9198514" indent="0">
              <a:buNone/>
              <a:defRPr sz="5249" b="1"/>
            </a:lvl7pPr>
            <a:lvl8pPr marL="10731569" indent="0">
              <a:buNone/>
              <a:defRPr sz="5249" b="1"/>
            </a:lvl8pPr>
            <a:lvl9pPr marL="122646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52709"/>
      </p:ext>
    </p:extLst>
  </p:cSld>
  <p:clrMapOvr>
    <a:masterClrMapping/>
  </p:clrMapOvr>
  <p:transition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83168"/>
      </p:ext>
    </p:extLst>
  </p:cSld>
  <p:clrMapOvr>
    <a:masterClrMapping/>
  </p:clrMapOvr>
  <p:transition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01125"/>
      </p:ext>
    </p:extLst>
  </p:cSld>
  <p:clrMapOvr>
    <a:masterClrMapping/>
  </p:clrMapOvr>
  <p:transition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18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3098" indent="0">
              <a:buNone/>
              <a:defRPr sz="4164"/>
            </a:lvl2pPr>
            <a:lvl3pPr marL="3066159" indent="0">
              <a:buNone/>
              <a:defRPr sz="3333"/>
            </a:lvl3pPr>
            <a:lvl4pPr marL="4599253" indent="0">
              <a:buNone/>
              <a:defRPr sz="3166"/>
            </a:lvl4pPr>
            <a:lvl5pPr marL="6132343" indent="0">
              <a:buNone/>
              <a:defRPr sz="3166"/>
            </a:lvl5pPr>
            <a:lvl6pPr marL="7665411" indent="0">
              <a:buNone/>
              <a:defRPr sz="3166"/>
            </a:lvl6pPr>
            <a:lvl7pPr marL="9198514" indent="0">
              <a:buNone/>
              <a:defRPr sz="3166"/>
            </a:lvl7pPr>
            <a:lvl8pPr marL="10731569" indent="0">
              <a:buNone/>
              <a:defRPr sz="3166"/>
            </a:lvl8pPr>
            <a:lvl9pPr marL="122646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82854"/>
      </p:ext>
    </p:extLst>
  </p:cSld>
  <p:clrMapOvr>
    <a:masterClrMapping/>
  </p:clrMapOvr>
  <p:transition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3098" indent="0">
              <a:buNone/>
              <a:defRPr sz="9413"/>
            </a:lvl2pPr>
            <a:lvl3pPr marL="3066159" indent="0">
              <a:buNone/>
              <a:defRPr sz="8332"/>
            </a:lvl3pPr>
            <a:lvl4pPr marL="4599253" indent="0">
              <a:buNone/>
              <a:defRPr sz="6914"/>
            </a:lvl4pPr>
            <a:lvl5pPr marL="6132343" indent="0">
              <a:buNone/>
              <a:defRPr sz="6914"/>
            </a:lvl5pPr>
            <a:lvl6pPr marL="7665411" indent="0">
              <a:buNone/>
              <a:defRPr sz="6914"/>
            </a:lvl6pPr>
            <a:lvl7pPr marL="9198514" indent="0">
              <a:buNone/>
              <a:defRPr sz="6914"/>
            </a:lvl7pPr>
            <a:lvl8pPr marL="10731569" indent="0">
              <a:buNone/>
              <a:defRPr sz="6914"/>
            </a:lvl8pPr>
            <a:lvl9pPr marL="122646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3098" indent="0">
              <a:buNone/>
              <a:defRPr sz="4164"/>
            </a:lvl2pPr>
            <a:lvl3pPr marL="3066159" indent="0">
              <a:buNone/>
              <a:defRPr sz="3333"/>
            </a:lvl3pPr>
            <a:lvl4pPr marL="4599253" indent="0">
              <a:buNone/>
              <a:defRPr sz="3166"/>
            </a:lvl4pPr>
            <a:lvl5pPr marL="6132343" indent="0">
              <a:buNone/>
              <a:defRPr sz="3166"/>
            </a:lvl5pPr>
            <a:lvl6pPr marL="7665411" indent="0">
              <a:buNone/>
              <a:defRPr sz="3166"/>
            </a:lvl6pPr>
            <a:lvl7pPr marL="9198514" indent="0">
              <a:buNone/>
              <a:defRPr sz="3166"/>
            </a:lvl7pPr>
            <a:lvl8pPr marL="10731569" indent="0">
              <a:buNone/>
              <a:defRPr sz="3166"/>
            </a:lvl8pPr>
            <a:lvl9pPr marL="122646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20035"/>
      </p:ext>
    </p:extLst>
  </p:cSld>
  <p:clrMapOvr>
    <a:masterClrMapping/>
  </p:clrMapOvr>
  <p:transition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1549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8701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20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637" indent="0">
              <a:buNone/>
              <a:defRPr sz="6082"/>
            </a:lvl2pPr>
            <a:lvl3pPr marL="3107274" indent="0">
              <a:buNone/>
              <a:defRPr sz="5249"/>
            </a:lvl3pPr>
            <a:lvl4pPr marL="4660904" indent="0">
              <a:buNone/>
              <a:defRPr sz="4833"/>
            </a:lvl4pPr>
            <a:lvl5pPr marL="6214542" indent="0">
              <a:buNone/>
              <a:defRPr sz="4833"/>
            </a:lvl5pPr>
            <a:lvl6pPr marL="7768179" indent="0">
              <a:buNone/>
              <a:defRPr sz="4833"/>
            </a:lvl6pPr>
            <a:lvl7pPr marL="9321810" indent="0">
              <a:buNone/>
              <a:defRPr sz="4833"/>
            </a:lvl7pPr>
            <a:lvl8pPr marL="10875456" indent="0">
              <a:buNone/>
              <a:defRPr sz="4833"/>
            </a:lvl8pPr>
            <a:lvl9pPr marL="1242908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54454"/>
      </p:ext>
    </p:extLst>
  </p:cSld>
  <p:clrMapOvr>
    <a:masterClrMapping/>
  </p:clrMapOvr>
  <p:transition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9119"/>
      </p:ext>
    </p:extLst>
  </p:cSld>
  <p:clrMapOvr>
    <a:masterClrMapping/>
  </p:clrMapOvr>
  <p:transition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583" tIns="153216" rIns="306583" bIns="153216"/>
          <a:lstStyle/>
          <a:p>
            <a:pPr defTabSz="3064990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83" tIns="153216" rIns="306583" bIns="153216"/>
          <a:lstStyle/>
          <a:p>
            <a:pPr defTabSz="3064990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83" tIns="153216" rIns="306583" bIns="153216"/>
          <a:lstStyle/>
          <a:p>
            <a:pPr defTabSz="3064990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948" tIns="183883" rIns="367948" bIns="18388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499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40529"/>
      </p:ext>
    </p:extLst>
  </p:cSld>
  <p:clrMapOvr>
    <a:masterClrMapping/>
  </p:clrMapOvr>
  <p:transition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1873"/>
      </p:ext>
    </p:extLst>
  </p:cSld>
  <p:clrMapOvr>
    <a:masterClrMapping/>
  </p:clrMapOvr>
  <p:transition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3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501" indent="0">
              <a:buNone/>
              <a:defRPr sz="6082"/>
            </a:lvl2pPr>
            <a:lvl3pPr marL="3064990" indent="0">
              <a:buNone/>
              <a:defRPr sz="5249"/>
            </a:lvl3pPr>
            <a:lvl4pPr marL="4597491" indent="0">
              <a:buNone/>
              <a:defRPr sz="4833"/>
            </a:lvl4pPr>
            <a:lvl5pPr marL="6129967" indent="0">
              <a:buNone/>
              <a:defRPr sz="4833"/>
            </a:lvl5pPr>
            <a:lvl6pPr marL="7662453" indent="0">
              <a:buNone/>
              <a:defRPr sz="4833"/>
            </a:lvl6pPr>
            <a:lvl7pPr marL="9194956" indent="0">
              <a:buNone/>
              <a:defRPr sz="4833"/>
            </a:lvl7pPr>
            <a:lvl8pPr marL="10727419" indent="0">
              <a:buNone/>
              <a:defRPr sz="4833"/>
            </a:lvl8pPr>
            <a:lvl9pPr marL="1225992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02061"/>
      </p:ext>
    </p:extLst>
  </p:cSld>
  <p:clrMapOvr>
    <a:masterClrMapping/>
  </p:clrMapOvr>
  <p:transition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133"/>
      </p:ext>
    </p:extLst>
  </p:cSld>
  <p:clrMapOvr>
    <a:masterClrMapping/>
  </p:clrMapOvr>
  <p:transition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501" indent="0">
              <a:buNone/>
              <a:defRPr sz="6914" b="1"/>
            </a:lvl2pPr>
            <a:lvl3pPr marL="3064990" indent="0">
              <a:buNone/>
              <a:defRPr sz="6082" b="1"/>
            </a:lvl3pPr>
            <a:lvl4pPr marL="4597491" indent="0">
              <a:buNone/>
              <a:defRPr sz="5249" b="1"/>
            </a:lvl4pPr>
            <a:lvl5pPr marL="6129967" indent="0">
              <a:buNone/>
              <a:defRPr sz="5249" b="1"/>
            </a:lvl5pPr>
            <a:lvl6pPr marL="7662453" indent="0">
              <a:buNone/>
              <a:defRPr sz="5249" b="1"/>
            </a:lvl6pPr>
            <a:lvl7pPr marL="9194956" indent="0">
              <a:buNone/>
              <a:defRPr sz="5249" b="1"/>
            </a:lvl7pPr>
            <a:lvl8pPr marL="10727419" indent="0">
              <a:buNone/>
              <a:defRPr sz="5249" b="1"/>
            </a:lvl8pPr>
            <a:lvl9pPr marL="1225992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2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501" indent="0">
              <a:buNone/>
              <a:defRPr sz="6914" b="1"/>
            </a:lvl2pPr>
            <a:lvl3pPr marL="3064990" indent="0">
              <a:buNone/>
              <a:defRPr sz="6082" b="1"/>
            </a:lvl3pPr>
            <a:lvl4pPr marL="4597491" indent="0">
              <a:buNone/>
              <a:defRPr sz="5249" b="1"/>
            </a:lvl4pPr>
            <a:lvl5pPr marL="6129967" indent="0">
              <a:buNone/>
              <a:defRPr sz="5249" b="1"/>
            </a:lvl5pPr>
            <a:lvl6pPr marL="7662453" indent="0">
              <a:buNone/>
              <a:defRPr sz="5249" b="1"/>
            </a:lvl6pPr>
            <a:lvl7pPr marL="9194956" indent="0">
              <a:buNone/>
              <a:defRPr sz="5249" b="1"/>
            </a:lvl7pPr>
            <a:lvl8pPr marL="10727419" indent="0">
              <a:buNone/>
              <a:defRPr sz="5249" b="1"/>
            </a:lvl8pPr>
            <a:lvl9pPr marL="1225992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2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7106"/>
      </p:ext>
    </p:extLst>
  </p:cSld>
  <p:clrMapOvr>
    <a:masterClrMapping/>
  </p:clrMapOvr>
  <p:transition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02205"/>
      </p:ext>
    </p:extLst>
  </p:cSld>
  <p:clrMapOvr>
    <a:masterClrMapping/>
  </p:clrMapOvr>
  <p:transition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83931"/>
      </p:ext>
    </p:extLst>
  </p:cSld>
  <p:clrMapOvr>
    <a:masterClrMapping/>
  </p:clrMapOvr>
  <p:transition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2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501" indent="0">
              <a:buNone/>
              <a:defRPr sz="4164"/>
            </a:lvl2pPr>
            <a:lvl3pPr marL="3064990" indent="0">
              <a:buNone/>
              <a:defRPr sz="3333"/>
            </a:lvl3pPr>
            <a:lvl4pPr marL="4597491" indent="0">
              <a:buNone/>
              <a:defRPr sz="3166"/>
            </a:lvl4pPr>
            <a:lvl5pPr marL="6129967" indent="0">
              <a:buNone/>
              <a:defRPr sz="3166"/>
            </a:lvl5pPr>
            <a:lvl6pPr marL="7662453" indent="0">
              <a:buNone/>
              <a:defRPr sz="3166"/>
            </a:lvl6pPr>
            <a:lvl7pPr marL="9194956" indent="0">
              <a:buNone/>
              <a:defRPr sz="3166"/>
            </a:lvl7pPr>
            <a:lvl8pPr marL="10727419" indent="0">
              <a:buNone/>
              <a:defRPr sz="3166"/>
            </a:lvl8pPr>
            <a:lvl9pPr marL="1225992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11292"/>
      </p:ext>
    </p:extLst>
  </p:cSld>
  <p:clrMapOvr>
    <a:masterClrMapping/>
  </p:clrMapOvr>
  <p:transition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2501" indent="0">
              <a:buNone/>
              <a:defRPr sz="9413"/>
            </a:lvl2pPr>
            <a:lvl3pPr marL="3064990" indent="0">
              <a:buNone/>
              <a:defRPr sz="8332"/>
            </a:lvl3pPr>
            <a:lvl4pPr marL="4597491" indent="0">
              <a:buNone/>
              <a:defRPr sz="6914"/>
            </a:lvl4pPr>
            <a:lvl5pPr marL="6129967" indent="0">
              <a:buNone/>
              <a:defRPr sz="6914"/>
            </a:lvl5pPr>
            <a:lvl6pPr marL="7662453" indent="0">
              <a:buNone/>
              <a:defRPr sz="6914"/>
            </a:lvl6pPr>
            <a:lvl7pPr marL="9194956" indent="0">
              <a:buNone/>
              <a:defRPr sz="6914"/>
            </a:lvl7pPr>
            <a:lvl8pPr marL="10727419" indent="0">
              <a:buNone/>
              <a:defRPr sz="6914"/>
            </a:lvl8pPr>
            <a:lvl9pPr marL="1225992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501" indent="0">
              <a:buNone/>
              <a:defRPr sz="4164"/>
            </a:lvl2pPr>
            <a:lvl3pPr marL="3064990" indent="0">
              <a:buNone/>
              <a:defRPr sz="3333"/>
            </a:lvl3pPr>
            <a:lvl4pPr marL="4597491" indent="0">
              <a:buNone/>
              <a:defRPr sz="3166"/>
            </a:lvl4pPr>
            <a:lvl5pPr marL="6129967" indent="0">
              <a:buNone/>
              <a:defRPr sz="3166"/>
            </a:lvl5pPr>
            <a:lvl6pPr marL="7662453" indent="0">
              <a:buNone/>
              <a:defRPr sz="3166"/>
            </a:lvl6pPr>
            <a:lvl7pPr marL="9194956" indent="0">
              <a:buNone/>
              <a:defRPr sz="3166"/>
            </a:lvl7pPr>
            <a:lvl8pPr marL="10727419" indent="0">
              <a:buNone/>
              <a:defRPr sz="3166"/>
            </a:lvl8pPr>
            <a:lvl9pPr marL="1225992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8236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90322"/>
      </p:ext>
    </p:extLst>
  </p:cSld>
  <p:clrMapOvr>
    <a:masterClrMapping/>
  </p:clrMapOvr>
  <p:transition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6798"/>
      </p:ext>
    </p:extLst>
  </p:cSld>
  <p:clrMapOvr>
    <a:masterClrMapping/>
  </p:clrMapOvr>
  <p:transition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32961"/>
      </p:ext>
    </p:extLst>
  </p:cSld>
  <p:clrMapOvr>
    <a:masterClrMapping/>
  </p:clrMapOvr>
  <p:transition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639" tIns="153234" rIns="306639" bIns="1532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97350"/>
      </p:ext>
    </p:extLst>
  </p:cSld>
  <p:clrMapOvr>
    <a:masterClrMapping/>
  </p:clrMapOvr>
  <p:transition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70764"/>
      </p:ext>
    </p:extLst>
  </p:cSld>
  <p:clrMapOvr>
    <a:masterClrMapping/>
  </p:clrMapOvr>
  <p:transition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0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776" indent="0">
              <a:buNone/>
              <a:defRPr sz="6082"/>
            </a:lvl2pPr>
            <a:lvl3pPr marL="3065522" indent="0">
              <a:buNone/>
              <a:defRPr sz="5249"/>
            </a:lvl3pPr>
            <a:lvl4pPr marL="4598291" indent="0">
              <a:buNone/>
              <a:defRPr sz="4833"/>
            </a:lvl4pPr>
            <a:lvl5pPr marL="6131043" indent="0">
              <a:buNone/>
              <a:defRPr sz="4833"/>
            </a:lvl5pPr>
            <a:lvl6pPr marL="7663809" indent="0">
              <a:buNone/>
              <a:defRPr sz="4833"/>
            </a:lvl6pPr>
            <a:lvl7pPr marL="9196566" indent="0">
              <a:buNone/>
              <a:defRPr sz="4833"/>
            </a:lvl7pPr>
            <a:lvl8pPr marL="10729332" indent="0">
              <a:buNone/>
              <a:defRPr sz="4833"/>
            </a:lvl8pPr>
            <a:lvl9pPr marL="1226209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93912"/>
      </p:ext>
    </p:extLst>
  </p:cSld>
  <p:clrMapOvr>
    <a:masterClrMapping/>
  </p:clrMapOvr>
  <p:transition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92"/>
      </p:ext>
    </p:extLst>
  </p:cSld>
  <p:clrMapOvr>
    <a:masterClrMapping/>
  </p:clrMapOvr>
  <p:transition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776" indent="0">
              <a:buNone/>
              <a:defRPr sz="6914" b="1"/>
            </a:lvl2pPr>
            <a:lvl3pPr marL="3065522" indent="0">
              <a:buNone/>
              <a:defRPr sz="6082" b="1"/>
            </a:lvl3pPr>
            <a:lvl4pPr marL="4598291" indent="0">
              <a:buNone/>
              <a:defRPr sz="5249" b="1"/>
            </a:lvl4pPr>
            <a:lvl5pPr marL="6131043" indent="0">
              <a:buNone/>
              <a:defRPr sz="5249" b="1"/>
            </a:lvl5pPr>
            <a:lvl6pPr marL="7663809" indent="0">
              <a:buNone/>
              <a:defRPr sz="5249" b="1"/>
            </a:lvl6pPr>
            <a:lvl7pPr marL="9196566" indent="0">
              <a:buNone/>
              <a:defRPr sz="5249" b="1"/>
            </a:lvl7pPr>
            <a:lvl8pPr marL="10729332" indent="0">
              <a:buNone/>
              <a:defRPr sz="5249" b="1"/>
            </a:lvl8pPr>
            <a:lvl9pPr marL="122620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2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776" indent="0">
              <a:buNone/>
              <a:defRPr sz="6914" b="1"/>
            </a:lvl2pPr>
            <a:lvl3pPr marL="3065522" indent="0">
              <a:buNone/>
              <a:defRPr sz="6082" b="1"/>
            </a:lvl3pPr>
            <a:lvl4pPr marL="4598291" indent="0">
              <a:buNone/>
              <a:defRPr sz="5249" b="1"/>
            </a:lvl4pPr>
            <a:lvl5pPr marL="6131043" indent="0">
              <a:buNone/>
              <a:defRPr sz="5249" b="1"/>
            </a:lvl5pPr>
            <a:lvl6pPr marL="7663809" indent="0">
              <a:buNone/>
              <a:defRPr sz="5249" b="1"/>
            </a:lvl6pPr>
            <a:lvl7pPr marL="9196566" indent="0">
              <a:buNone/>
              <a:defRPr sz="5249" b="1"/>
            </a:lvl7pPr>
            <a:lvl8pPr marL="10729332" indent="0">
              <a:buNone/>
              <a:defRPr sz="5249" b="1"/>
            </a:lvl8pPr>
            <a:lvl9pPr marL="122620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2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84559"/>
      </p:ext>
    </p:extLst>
  </p:cSld>
  <p:clrMapOvr>
    <a:masterClrMapping/>
  </p:clrMapOvr>
  <p:transition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4"/>
      </p:ext>
    </p:extLst>
  </p:cSld>
  <p:clrMapOvr>
    <a:masterClrMapping/>
  </p:clrMapOvr>
  <p:transition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34980"/>
      </p:ext>
    </p:extLst>
  </p:cSld>
  <p:clrMapOvr>
    <a:masterClrMapping/>
  </p:clrMapOvr>
  <p:transition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18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776" indent="0">
              <a:buNone/>
              <a:defRPr sz="4164"/>
            </a:lvl2pPr>
            <a:lvl3pPr marL="3065522" indent="0">
              <a:buNone/>
              <a:defRPr sz="3333"/>
            </a:lvl3pPr>
            <a:lvl4pPr marL="4598291" indent="0">
              <a:buNone/>
              <a:defRPr sz="3166"/>
            </a:lvl4pPr>
            <a:lvl5pPr marL="6131043" indent="0">
              <a:buNone/>
              <a:defRPr sz="3166"/>
            </a:lvl5pPr>
            <a:lvl6pPr marL="7663809" indent="0">
              <a:buNone/>
              <a:defRPr sz="3166"/>
            </a:lvl6pPr>
            <a:lvl7pPr marL="9196566" indent="0">
              <a:buNone/>
              <a:defRPr sz="3166"/>
            </a:lvl7pPr>
            <a:lvl8pPr marL="10729332" indent="0">
              <a:buNone/>
              <a:defRPr sz="3166"/>
            </a:lvl8pPr>
            <a:lvl9pPr marL="122620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1663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637" indent="0">
              <a:buNone/>
              <a:defRPr sz="6914" b="1"/>
            </a:lvl2pPr>
            <a:lvl3pPr marL="3107274" indent="0">
              <a:buNone/>
              <a:defRPr sz="6082" b="1"/>
            </a:lvl3pPr>
            <a:lvl4pPr marL="4660904" indent="0">
              <a:buNone/>
              <a:defRPr sz="5249" b="1"/>
            </a:lvl4pPr>
            <a:lvl5pPr marL="6214542" indent="0">
              <a:buNone/>
              <a:defRPr sz="5249" b="1"/>
            </a:lvl5pPr>
            <a:lvl6pPr marL="7768179" indent="0">
              <a:buNone/>
              <a:defRPr sz="5249" b="1"/>
            </a:lvl6pPr>
            <a:lvl7pPr marL="9321810" indent="0">
              <a:buNone/>
              <a:defRPr sz="5249" b="1"/>
            </a:lvl7pPr>
            <a:lvl8pPr marL="10875456" indent="0">
              <a:buNone/>
              <a:defRPr sz="5249" b="1"/>
            </a:lvl8pPr>
            <a:lvl9pPr marL="1242908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637" indent="0">
              <a:buNone/>
              <a:defRPr sz="6914" b="1"/>
            </a:lvl2pPr>
            <a:lvl3pPr marL="3107274" indent="0">
              <a:buNone/>
              <a:defRPr sz="6082" b="1"/>
            </a:lvl3pPr>
            <a:lvl4pPr marL="4660904" indent="0">
              <a:buNone/>
              <a:defRPr sz="5249" b="1"/>
            </a:lvl4pPr>
            <a:lvl5pPr marL="6214542" indent="0">
              <a:buNone/>
              <a:defRPr sz="5249" b="1"/>
            </a:lvl5pPr>
            <a:lvl6pPr marL="7768179" indent="0">
              <a:buNone/>
              <a:defRPr sz="5249" b="1"/>
            </a:lvl6pPr>
            <a:lvl7pPr marL="9321810" indent="0">
              <a:buNone/>
              <a:defRPr sz="5249" b="1"/>
            </a:lvl7pPr>
            <a:lvl8pPr marL="10875456" indent="0">
              <a:buNone/>
              <a:defRPr sz="5249" b="1"/>
            </a:lvl8pPr>
            <a:lvl9pPr marL="1242908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38124"/>
      </p:ext>
    </p:extLst>
  </p:cSld>
  <p:clrMapOvr>
    <a:masterClrMapping/>
  </p:clrMapOvr>
  <p:transition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2776" indent="0">
              <a:buNone/>
              <a:defRPr sz="9413"/>
            </a:lvl2pPr>
            <a:lvl3pPr marL="3065522" indent="0">
              <a:buNone/>
              <a:defRPr sz="8332"/>
            </a:lvl3pPr>
            <a:lvl4pPr marL="4598291" indent="0">
              <a:buNone/>
              <a:defRPr sz="6914"/>
            </a:lvl4pPr>
            <a:lvl5pPr marL="6131043" indent="0">
              <a:buNone/>
              <a:defRPr sz="6914"/>
            </a:lvl5pPr>
            <a:lvl6pPr marL="7663809" indent="0">
              <a:buNone/>
              <a:defRPr sz="6914"/>
            </a:lvl6pPr>
            <a:lvl7pPr marL="9196566" indent="0">
              <a:buNone/>
              <a:defRPr sz="6914"/>
            </a:lvl7pPr>
            <a:lvl8pPr marL="10729332" indent="0">
              <a:buNone/>
              <a:defRPr sz="6914"/>
            </a:lvl8pPr>
            <a:lvl9pPr marL="1226209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776" indent="0">
              <a:buNone/>
              <a:defRPr sz="4164"/>
            </a:lvl2pPr>
            <a:lvl3pPr marL="3065522" indent="0">
              <a:buNone/>
              <a:defRPr sz="3333"/>
            </a:lvl3pPr>
            <a:lvl4pPr marL="4598291" indent="0">
              <a:buNone/>
              <a:defRPr sz="3166"/>
            </a:lvl4pPr>
            <a:lvl5pPr marL="6131043" indent="0">
              <a:buNone/>
              <a:defRPr sz="3166"/>
            </a:lvl5pPr>
            <a:lvl6pPr marL="7663809" indent="0">
              <a:buNone/>
              <a:defRPr sz="3166"/>
            </a:lvl6pPr>
            <a:lvl7pPr marL="9196566" indent="0">
              <a:buNone/>
              <a:defRPr sz="3166"/>
            </a:lvl7pPr>
            <a:lvl8pPr marL="10729332" indent="0">
              <a:buNone/>
              <a:defRPr sz="3166"/>
            </a:lvl8pPr>
            <a:lvl9pPr marL="122620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64431"/>
      </p:ext>
    </p:extLst>
  </p:cSld>
  <p:clrMapOvr>
    <a:masterClrMapping/>
  </p:clrMapOvr>
  <p:transition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9686"/>
      </p:ext>
    </p:extLst>
  </p:cSld>
  <p:clrMapOvr>
    <a:masterClrMapping/>
  </p:clrMapOvr>
  <p:transition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23058"/>
      </p:ext>
    </p:extLst>
  </p:cSld>
  <p:clrMapOvr>
    <a:masterClrMapping/>
  </p:clrMapOvr>
  <p:transition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566" tIns="153201" rIns="306566" bIns="15320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71218"/>
      </p:ext>
    </p:extLst>
  </p:cSld>
  <p:clrMapOvr>
    <a:masterClrMapping/>
  </p:clrMapOvr>
  <p:transition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5591"/>
      </p:ext>
    </p:extLst>
  </p:cSld>
  <p:clrMapOvr>
    <a:masterClrMapping/>
  </p:clrMapOvr>
  <p:transition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30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419" indent="0">
              <a:buNone/>
              <a:defRPr sz="6082"/>
            </a:lvl2pPr>
            <a:lvl3pPr marL="3064805" indent="0">
              <a:buNone/>
              <a:defRPr sz="5249"/>
            </a:lvl3pPr>
            <a:lvl4pPr marL="4597216" indent="0">
              <a:buNone/>
              <a:defRPr sz="4833"/>
            </a:lvl4pPr>
            <a:lvl5pPr marL="6129615" indent="0">
              <a:buNone/>
              <a:defRPr sz="4833"/>
            </a:lvl5pPr>
            <a:lvl6pPr marL="7662022" indent="0">
              <a:buNone/>
              <a:defRPr sz="4833"/>
            </a:lvl6pPr>
            <a:lvl7pPr marL="9194417" indent="0">
              <a:buNone/>
              <a:defRPr sz="4833"/>
            </a:lvl7pPr>
            <a:lvl8pPr marL="10726830" indent="0">
              <a:buNone/>
              <a:defRPr sz="4833"/>
            </a:lvl8pPr>
            <a:lvl9pPr marL="1225923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14507"/>
      </p:ext>
    </p:extLst>
  </p:cSld>
  <p:clrMapOvr>
    <a:masterClrMapping/>
  </p:clrMapOvr>
  <p:transition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67800"/>
      </p:ext>
    </p:extLst>
  </p:cSld>
  <p:clrMapOvr>
    <a:masterClrMapping/>
  </p:clrMapOvr>
  <p:transition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419" indent="0">
              <a:buNone/>
              <a:defRPr sz="6914" b="1"/>
            </a:lvl2pPr>
            <a:lvl3pPr marL="3064805" indent="0">
              <a:buNone/>
              <a:defRPr sz="6082" b="1"/>
            </a:lvl3pPr>
            <a:lvl4pPr marL="4597216" indent="0">
              <a:buNone/>
              <a:defRPr sz="5249" b="1"/>
            </a:lvl4pPr>
            <a:lvl5pPr marL="6129615" indent="0">
              <a:buNone/>
              <a:defRPr sz="5249" b="1"/>
            </a:lvl5pPr>
            <a:lvl6pPr marL="7662022" indent="0">
              <a:buNone/>
              <a:defRPr sz="5249" b="1"/>
            </a:lvl6pPr>
            <a:lvl7pPr marL="9194417" indent="0">
              <a:buNone/>
              <a:defRPr sz="5249" b="1"/>
            </a:lvl7pPr>
            <a:lvl8pPr marL="10726830" indent="0">
              <a:buNone/>
              <a:defRPr sz="5249" b="1"/>
            </a:lvl8pPr>
            <a:lvl9pPr marL="1225923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2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419" indent="0">
              <a:buNone/>
              <a:defRPr sz="6914" b="1"/>
            </a:lvl2pPr>
            <a:lvl3pPr marL="3064805" indent="0">
              <a:buNone/>
              <a:defRPr sz="6082" b="1"/>
            </a:lvl3pPr>
            <a:lvl4pPr marL="4597216" indent="0">
              <a:buNone/>
              <a:defRPr sz="5249" b="1"/>
            </a:lvl4pPr>
            <a:lvl5pPr marL="6129615" indent="0">
              <a:buNone/>
              <a:defRPr sz="5249" b="1"/>
            </a:lvl5pPr>
            <a:lvl6pPr marL="7662022" indent="0">
              <a:buNone/>
              <a:defRPr sz="5249" b="1"/>
            </a:lvl6pPr>
            <a:lvl7pPr marL="9194417" indent="0">
              <a:buNone/>
              <a:defRPr sz="5249" b="1"/>
            </a:lvl7pPr>
            <a:lvl8pPr marL="10726830" indent="0">
              <a:buNone/>
              <a:defRPr sz="5249" b="1"/>
            </a:lvl8pPr>
            <a:lvl9pPr marL="1225923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2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87732"/>
      </p:ext>
    </p:extLst>
  </p:cSld>
  <p:clrMapOvr>
    <a:masterClrMapping/>
  </p:clrMapOvr>
  <p:transition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5094"/>
      </p:ext>
    </p:extLst>
  </p:cSld>
  <p:clrMapOvr>
    <a:masterClrMapping/>
  </p:clrMapOvr>
  <p:transition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671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3241"/>
      </p:ext>
    </p:extLst>
  </p:cSld>
  <p:clrMapOvr>
    <a:masterClrMapping/>
  </p:clrMapOvr>
  <p:transition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0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419" indent="0">
              <a:buNone/>
              <a:defRPr sz="4164"/>
            </a:lvl2pPr>
            <a:lvl3pPr marL="3064805" indent="0">
              <a:buNone/>
              <a:defRPr sz="3333"/>
            </a:lvl3pPr>
            <a:lvl4pPr marL="4597216" indent="0">
              <a:buNone/>
              <a:defRPr sz="3166"/>
            </a:lvl4pPr>
            <a:lvl5pPr marL="6129615" indent="0">
              <a:buNone/>
              <a:defRPr sz="3166"/>
            </a:lvl5pPr>
            <a:lvl6pPr marL="7662022" indent="0">
              <a:buNone/>
              <a:defRPr sz="3166"/>
            </a:lvl6pPr>
            <a:lvl7pPr marL="9194417" indent="0">
              <a:buNone/>
              <a:defRPr sz="3166"/>
            </a:lvl7pPr>
            <a:lvl8pPr marL="10726830" indent="0">
              <a:buNone/>
              <a:defRPr sz="3166"/>
            </a:lvl8pPr>
            <a:lvl9pPr marL="1225923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5640"/>
      </p:ext>
    </p:extLst>
  </p:cSld>
  <p:clrMapOvr>
    <a:masterClrMapping/>
  </p:clrMapOvr>
  <p:transition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2419" indent="0">
              <a:buNone/>
              <a:defRPr sz="9413"/>
            </a:lvl2pPr>
            <a:lvl3pPr marL="3064805" indent="0">
              <a:buNone/>
              <a:defRPr sz="8332"/>
            </a:lvl3pPr>
            <a:lvl4pPr marL="4597216" indent="0">
              <a:buNone/>
              <a:defRPr sz="6914"/>
            </a:lvl4pPr>
            <a:lvl5pPr marL="6129615" indent="0">
              <a:buNone/>
              <a:defRPr sz="6914"/>
            </a:lvl5pPr>
            <a:lvl6pPr marL="7662022" indent="0">
              <a:buNone/>
              <a:defRPr sz="6914"/>
            </a:lvl6pPr>
            <a:lvl7pPr marL="9194417" indent="0">
              <a:buNone/>
              <a:defRPr sz="6914"/>
            </a:lvl7pPr>
            <a:lvl8pPr marL="10726830" indent="0">
              <a:buNone/>
              <a:defRPr sz="6914"/>
            </a:lvl8pPr>
            <a:lvl9pPr marL="1225923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419" indent="0">
              <a:buNone/>
              <a:defRPr sz="4164"/>
            </a:lvl2pPr>
            <a:lvl3pPr marL="3064805" indent="0">
              <a:buNone/>
              <a:defRPr sz="3333"/>
            </a:lvl3pPr>
            <a:lvl4pPr marL="4597216" indent="0">
              <a:buNone/>
              <a:defRPr sz="3166"/>
            </a:lvl4pPr>
            <a:lvl5pPr marL="6129615" indent="0">
              <a:buNone/>
              <a:defRPr sz="3166"/>
            </a:lvl5pPr>
            <a:lvl6pPr marL="7662022" indent="0">
              <a:buNone/>
              <a:defRPr sz="3166"/>
            </a:lvl6pPr>
            <a:lvl7pPr marL="9194417" indent="0">
              <a:buNone/>
              <a:defRPr sz="3166"/>
            </a:lvl7pPr>
            <a:lvl8pPr marL="10726830" indent="0">
              <a:buNone/>
              <a:defRPr sz="3166"/>
            </a:lvl8pPr>
            <a:lvl9pPr marL="1225923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2794"/>
      </p:ext>
    </p:extLst>
  </p:cSld>
  <p:clrMapOvr>
    <a:masterClrMapping/>
  </p:clrMapOvr>
  <p:transition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01471"/>
      </p:ext>
    </p:extLst>
  </p:cSld>
  <p:clrMapOvr>
    <a:masterClrMapping/>
  </p:clrMapOvr>
  <p:transition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18119"/>
      </p:ext>
    </p:extLst>
  </p:cSld>
  <p:clrMapOvr>
    <a:masterClrMapping/>
  </p:clrMapOvr>
  <p:transition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495" tIns="153167" rIns="306495" bIns="15316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1806"/>
      </p:ext>
    </p:extLst>
  </p:cSld>
  <p:clrMapOvr>
    <a:masterClrMapping/>
  </p:clrMapOvr>
  <p:transition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69538"/>
      </p:ext>
    </p:extLst>
  </p:cSld>
  <p:clrMapOvr>
    <a:masterClrMapping/>
  </p:clrMapOvr>
  <p:transition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4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060" indent="0">
              <a:buNone/>
              <a:defRPr sz="6082"/>
            </a:lvl2pPr>
            <a:lvl3pPr marL="3064097" indent="0">
              <a:buNone/>
              <a:defRPr sz="5249"/>
            </a:lvl3pPr>
            <a:lvl4pPr marL="4596143" indent="0">
              <a:buNone/>
              <a:defRPr sz="4833"/>
            </a:lvl4pPr>
            <a:lvl5pPr marL="6128182" indent="0">
              <a:buNone/>
              <a:defRPr sz="4833"/>
            </a:lvl5pPr>
            <a:lvl6pPr marL="7660235" indent="0">
              <a:buNone/>
              <a:defRPr sz="4833"/>
            </a:lvl6pPr>
            <a:lvl7pPr marL="9192273" indent="0">
              <a:buNone/>
              <a:defRPr sz="4833"/>
            </a:lvl7pPr>
            <a:lvl8pPr marL="10724329" indent="0">
              <a:buNone/>
              <a:defRPr sz="4833"/>
            </a:lvl8pPr>
            <a:lvl9pPr marL="122563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05694"/>
      </p:ext>
    </p:extLst>
  </p:cSld>
  <p:clrMapOvr>
    <a:masterClrMapping/>
  </p:clrMapOvr>
  <p:transition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5365"/>
      </p:ext>
    </p:extLst>
  </p:cSld>
  <p:clrMapOvr>
    <a:masterClrMapping/>
  </p:clrMapOvr>
  <p:transition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060" indent="0">
              <a:buNone/>
              <a:defRPr sz="6914" b="1"/>
            </a:lvl2pPr>
            <a:lvl3pPr marL="3064097" indent="0">
              <a:buNone/>
              <a:defRPr sz="6082" b="1"/>
            </a:lvl3pPr>
            <a:lvl4pPr marL="4596143" indent="0">
              <a:buNone/>
              <a:defRPr sz="5249" b="1"/>
            </a:lvl4pPr>
            <a:lvl5pPr marL="6128182" indent="0">
              <a:buNone/>
              <a:defRPr sz="5249" b="1"/>
            </a:lvl5pPr>
            <a:lvl6pPr marL="7660235" indent="0">
              <a:buNone/>
              <a:defRPr sz="5249" b="1"/>
            </a:lvl6pPr>
            <a:lvl7pPr marL="9192273" indent="0">
              <a:buNone/>
              <a:defRPr sz="5249" b="1"/>
            </a:lvl7pPr>
            <a:lvl8pPr marL="10724329" indent="0">
              <a:buNone/>
              <a:defRPr sz="5249" b="1"/>
            </a:lvl8pPr>
            <a:lvl9pPr marL="122563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060" indent="0">
              <a:buNone/>
              <a:defRPr sz="6914" b="1"/>
            </a:lvl2pPr>
            <a:lvl3pPr marL="3064097" indent="0">
              <a:buNone/>
              <a:defRPr sz="6082" b="1"/>
            </a:lvl3pPr>
            <a:lvl4pPr marL="4596143" indent="0">
              <a:buNone/>
              <a:defRPr sz="5249" b="1"/>
            </a:lvl4pPr>
            <a:lvl5pPr marL="6128182" indent="0">
              <a:buNone/>
              <a:defRPr sz="5249" b="1"/>
            </a:lvl5pPr>
            <a:lvl6pPr marL="7660235" indent="0">
              <a:buNone/>
              <a:defRPr sz="5249" b="1"/>
            </a:lvl6pPr>
            <a:lvl7pPr marL="9192273" indent="0">
              <a:buNone/>
              <a:defRPr sz="5249" b="1"/>
            </a:lvl7pPr>
            <a:lvl8pPr marL="10724329" indent="0">
              <a:buNone/>
              <a:defRPr sz="5249" b="1"/>
            </a:lvl8pPr>
            <a:lvl9pPr marL="122563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51136"/>
      </p:ext>
    </p:extLst>
  </p:cSld>
  <p:clrMapOvr>
    <a:masterClrMapping/>
  </p:clrMapOvr>
  <p:transition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71964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2639"/>
      </p:ext>
    </p:extLst>
  </p:cSld>
  <p:clrMapOvr>
    <a:masterClrMapping/>
  </p:clrMapOvr>
  <p:transition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92"/>
      </p:ext>
    </p:extLst>
  </p:cSld>
  <p:clrMapOvr>
    <a:masterClrMapping/>
  </p:clrMapOvr>
  <p:transition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3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060" indent="0">
              <a:buNone/>
              <a:defRPr sz="4164"/>
            </a:lvl2pPr>
            <a:lvl3pPr marL="3064097" indent="0">
              <a:buNone/>
              <a:defRPr sz="3333"/>
            </a:lvl3pPr>
            <a:lvl4pPr marL="4596143" indent="0">
              <a:buNone/>
              <a:defRPr sz="3166"/>
            </a:lvl4pPr>
            <a:lvl5pPr marL="6128182" indent="0">
              <a:buNone/>
              <a:defRPr sz="3166"/>
            </a:lvl5pPr>
            <a:lvl6pPr marL="7660235" indent="0">
              <a:buNone/>
              <a:defRPr sz="3166"/>
            </a:lvl6pPr>
            <a:lvl7pPr marL="9192273" indent="0">
              <a:buNone/>
              <a:defRPr sz="3166"/>
            </a:lvl7pPr>
            <a:lvl8pPr marL="10724329" indent="0">
              <a:buNone/>
              <a:defRPr sz="3166"/>
            </a:lvl8pPr>
            <a:lvl9pPr marL="122563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2027"/>
      </p:ext>
    </p:extLst>
  </p:cSld>
  <p:clrMapOvr>
    <a:masterClrMapping/>
  </p:clrMapOvr>
  <p:transition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2060" indent="0">
              <a:buNone/>
              <a:defRPr sz="9413"/>
            </a:lvl2pPr>
            <a:lvl3pPr marL="3064097" indent="0">
              <a:buNone/>
              <a:defRPr sz="8332"/>
            </a:lvl3pPr>
            <a:lvl4pPr marL="4596143" indent="0">
              <a:buNone/>
              <a:defRPr sz="6914"/>
            </a:lvl4pPr>
            <a:lvl5pPr marL="6128182" indent="0">
              <a:buNone/>
              <a:defRPr sz="6914"/>
            </a:lvl5pPr>
            <a:lvl6pPr marL="7660235" indent="0">
              <a:buNone/>
              <a:defRPr sz="6914"/>
            </a:lvl6pPr>
            <a:lvl7pPr marL="9192273" indent="0">
              <a:buNone/>
              <a:defRPr sz="6914"/>
            </a:lvl7pPr>
            <a:lvl8pPr marL="10724329" indent="0">
              <a:buNone/>
              <a:defRPr sz="6914"/>
            </a:lvl8pPr>
            <a:lvl9pPr marL="122563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060" indent="0">
              <a:buNone/>
              <a:defRPr sz="4164"/>
            </a:lvl2pPr>
            <a:lvl3pPr marL="3064097" indent="0">
              <a:buNone/>
              <a:defRPr sz="3333"/>
            </a:lvl3pPr>
            <a:lvl4pPr marL="4596143" indent="0">
              <a:buNone/>
              <a:defRPr sz="3166"/>
            </a:lvl4pPr>
            <a:lvl5pPr marL="6128182" indent="0">
              <a:buNone/>
              <a:defRPr sz="3166"/>
            </a:lvl5pPr>
            <a:lvl6pPr marL="7660235" indent="0">
              <a:buNone/>
              <a:defRPr sz="3166"/>
            </a:lvl6pPr>
            <a:lvl7pPr marL="9192273" indent="0">
              <a:buNone/>
              <a:defRPr sz="3166"/>
            </a:lvl7pPr>
            <a:lvl8pPr marL="10724329" indent="0">
              <a:buNone/>
              <a:defRPr sz="3166"/>
            </a:lvl8pPr>
            <a:lvl9pPr marL="122563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55625"/>
      </p:ext>
    </p:extLst>
  </p:cSld>
  <p:clrMapOvr>
    <a:masterClrMapping/>
  </p:clrMapOvr>
  <p:transition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66819"/>
      </p:ext>
    </p:extLst>
  </p:cSld>
  <p:clrMapOvr>
    <a:masterClrMapping/>
  </p:clrMapOvr>
  <p:transition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5823"/>
      </p:ext>
    </p:extLst>
  </p:cSld>
  <p:clrMapOvr>
    <a:masterClrMapping/>
  </p:clrMapOvr>
  <p:transition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424" tIns="153130" rIns="306424" bIns="15313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90306"/>
      </p:ext>
    </p:extLst>
  </p:cSld>
  <p:clrMapOvr>
    <a:masterClrMapping/>
  </p:clrMapOvr>
  <p:transition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57742"/>
      </p:ext>
    </p:extLst>
  </p:cSld>
  <p:clrMapOvr>
    <a:masterClrMapping/>
  </p:clrMapOvr>
  <p:transition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6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1704" indent="0">
              <a:buNone/>
              <a:defRPr sz="6082"/>
            </a:lvl2pPr>
            <a:lvl3pPr marL="3063379" indent="0">
              <a:buNone/>
              <a:defRPr sz="5249"/>
            </a:lvl3pPr>
            <a:lvl4pPr marL="4595072" indent="0">
              <a:buNone/>
              <a:defRPr sz="4833"/>
            </a:lvl4pPr>
            <a:lvl5pPr marL="6126753" indent="0">
              <a:buNone/>
              <a:defRPr sz="4833"/>
            </a:lvl5pPr>
            <a:lvl6pPr marL="7658448" indent="0">
              <a:buNone/>
              <a:defRPr sz="4833"/>
            </a:lvl6pPr>
            <a:lvl7pPr marL="9190128" indent="0">
              <a:buNone/>
              <a:defRPr sz="4833"/>
            </a:lvl7pPr>
            <a:lvl8pPr marL="10721825" indent="0">
              <a:buNone/>
              <a:defRPr sz="4833"/>
            </a:lvl8pPr>
            <a:lvl9pPr marL="1225351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92810"/>
      </p:ext>
    </p:extLst>
  </p:cSld>
  <p:clrMapOvr>
    <a:masterClrMapping/>
  </p:clrMapOvr>
  <p:transition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32535"/>
      </p:ext>
    </p:extLst>
  </p:cSld>
  <p:clrMapOvr>
    <a:masterClrMapping/>
  </p:clrMapOvr>
  <p:transition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704" indent="0">
              <a:buNone/>
              <a:defRPr sz="6914" b="1"/>
            </a:lvl2pPr>
            <a:lvl3pPr marL="3063379" indent="0">
              <a:buNone/>
              <a:defRPr sz="6082" b="1"/>
            </a:lvl3pPr>
            <a:lvl4pPr marL="4595072" indent="0">
              <a:buNone/>
              <a:defRPr sz="5249" b="1"/>
            </a:lvl4pPr>
            <a:lvl5pPr marL="6126753" indent="0">
              <a:buNone/>
              <a:defRPr sz="5249" b="1"/>
            </a:lvl5pPr>
            <a:lvl6pPr marL="7658448" indent="0">
              <a:buNone/>
              <a:defRPr sz="5249" b="1"/>
            </a:lvl6pPr>
            <a:lvl7pPr marL="9190128" indent="0">
              <a:buNone/>
              <a:defRPr sz="5249" b="1"/>
            </a:lvl7pPr>
            <a:lvl8pPr marL="10721825" indent="0">
              <a:buNone/>
              <a:defRPr sz="5249" b="1"/>
            </a:lvl8pPr>
            <a:lvl9pPr marL="1225351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704" indent="0">
              <a:buNone/>
              <a:defRPr sz="6914" b="1"/>
            </a:lvl2pPr>
            <a:lvl3pPr marL="3063379" indent="0">
              <a:buNone/>
              <a:defRPr sz="6082" b="1"/>
            </a:lvl3pPr>
            <a:lvl4pPr marL="4595072" indent="0">
              <a:buNone/>
              <a:defRPr sz="5249" b="1"/>
            </a:lvl4pPr>
            <a:lvl5pPr marL="6126753" indent="0">
              <a:buNone/>
              <a:defRPr sz="5249" b="1"/>
            </a:lvl5pPr>
            <a:lvl6pPr marL="7658448" indent="0">
              <a:buNone/>
              <a:defRPr sz="5249" b="1"/>
            </a:lvl6pPr>
            <a:lvl7pPr marL="9190128" indent="0">
              <a:buNone/>
              <a:defRPr sz="5249" b="1"/>
            </a:lvl7pPr>
            <a:lvl8pPr marL="10721825" indent="0">
              <a:buNone/>
              <a:defRPr sz="5249" b="1"/>
            </a:lvl8pPr>
            <a:lvl9pPr marL="1225351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3741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10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3637" indent="0">
              <a:buNone/>
              <a:defRPr sz="4164"/>
            </a:lvl2pPr>
            <a:lvl3pPr marL="3107274" indent="0">
              <a:buNone/>
              <a:defRPr sz="3333"/>
            </a:lvl3pPr>
            <a:lvl4pPr marL="4660904" indent="0">
              <a:buNone/>
              <a:defRPr sz="3166"/>
            </a:lvl4pPr>
            <a:lvl5pPr marL="6214542" indent="0">
              <a:buNone/>
              <a:defRPr sz="3166"/>
            </a:lvl5pPr>
            <a:lvl6pPr marL="7768179" indent="0">
              <a:buNone/>
              <a:defRPr sz="3166"/>
            </a:lvl6pPr>
            <a:lvl7pPr marL="9321810" indent="0">
              <a:buNone/>
              <a:defRPr sz="3166"/>
            </a:lvl7pPr>
            <a:lvl8pPr marL="10875456" indent="0">
              <a:buNone/>
              <a:defRPr sz="3166"/>
            </a:lvl8pPr>
            <a:lvl9pPr marL="1242908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4470"/>
      </p:ext>
    </p:extLst>
  </p:cSld>
  <p:clrMapOvr>
    <a:masterClrMapping/>
  </p:clrMapOvr>
  <p:transition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70967"/>
      </p:ext>
    </p:extLst>
  </p:cSld>
  <p:clrMapOvr>
    <a:masterClrMapping/>
  </p:clrMapOvr>
  <p:transition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3137"/>
      </p:ext>
    </p:extLst>
  </p:cSld>
  <p:clrMapOvr>
    <a:masterClrMapping/>
  </p:clrMapOvr>
  <p:transition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5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1704" indent="0">
              <a:buNone/>
              <a:defRPr sz="4164"/>
            </a:lvl2pPr>
            <a:lvl3pPr marL="3063379" indent="0">
              <a:buNone/>
              <a:defRPr sz="3333"/>
            </a:lvl3pPr>
            <a:lvl4pPr marL="4595072" indent="0">
              <a:buNone/>
              <a:defRPr sz="3166"/>
            </a:lvl4pPr>
            <a:lvl5pPr marL="6126753" indent="0">
              <a:buNone/>
              <a:defRPr sz="3166"/>
            </a:lvl5pPr>
            <a:lvl6pPr marL="7658448" indent="0">
              <a:buNone/>
              <a:defRPr sz="3166"/>
            </a:lvl6pPr>
            <a:lvl7pPr marL="9190128" indent="0">
              <a:buNone/>
              <a:defRPr sz="3166"/>
            </a:lvl7pPr>
            <a:lvl8pPr marL="10721825" indent="0">
              <a:buNone/>
              <a:defRPr sz="3166"/>
            </a:lvl8pPr>
            <a:lvl9pPr marL="1225351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5483"/>
      </p:ext>
    </p:extLst>
  </p:cSld>
  <p:clrMapOvr>
    <a:masterClrMapping/>
  </p:clrMapOvr>
  <p:transition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1704" indent="0">
              <a:buNone/>
              <a:defRPr sz="9413"/>
            </a:lvl2pPr>
            <a:lvl3pPr marL="3063379" indent="0">
              <a:buNone/>
              <a:defRPr sz="8332"/>
            </a:lvl3pPr>
            <a:lvl4pPr marL="4595072" indent="0">
              <a:buNone/>
              <a:defRPr sz="6914"/>
            </a:lvl4pPr>
            <a:lvl5pPr marL="6126753" indent="0">
              <a:buNone/>
              <a:defRPr sz="6914"/>
            </a:lvl5pPr>
            <a:lvl6pPr marL="7658448" indent="0">
              <a:buNone/>
              <a:defRPr sz="6914"/>
            </a:lvl6pPr>
            <a:lvl7pPr marL="9190128" indent="0">
              <a:buNone/>
              <a:defRPr sz="6914"/>
            </a:lvl7pPr>
            <a:lvl8pPr marL="10721825" indent="0">
              <a:buNone/>
              <a:defRPr sz="6914"/>
            </a:lvl8pPr>
            <a:lvl9pPr marL="1225351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1704" indent="0">
              <a:buNone/>
              <a:defRPr sz="4164"/>
            </a:lvl2pPr>
            <a:lvl3pPr marL="3063379" indent="0">
              <a:buNone/>
              <a:defRPr sz="3333"/>
            </a:lvl3pPr>
            <a:lvl4pPr marL="4595072" indent="0">
              <a:buNone/>
              <a:defRPr sz="3166"/>
            </a:lvl4pPr>
            <a:lvl5pPr marL="6126753" indent="0">
              <a:buNone/>
              <a:defRPr sz="3166"/>
            </a:lvl5pPr>
            <a:lvl6pPr marL="7658448" indent="0">
              <a:buNone/>
              <a:defRPr sz="3166"/>
            </a:lvl6pPr>
            <a:lvl7pPr marL="9190128" indent="0">
              <a:buNone/>
              <a:defRPr sz="3166"/>
            </a:lvl7pPr>
            <a:lvl8pPr marL="10721825" indent="0">
              <a:buNone/>
              <a:defRPr sz="3166"/>
            </a:lvl8pPr>
            <a:lvl9pPr marL="1225351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81947"/>
      </p:ext>
    </p:extLst>
  </p:cSld>
  <p:clrMapOvr>
    <a:masterClrMapping/>
  </p:clrMapOvr>
  <p:transition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0326"/>
      </p:ext>
    </p:extLst>
  </p:cSld>
  <p:clrMapOvr>
    <a:masterClrMapping/>
  </p:clrMapOvr>
  <p:transition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1340"/>
      </p:ext>
    </p:extLst>
  </p:cSld>
  <p:clrMapOvr>
    <a:masterClrMapping/>
  </p:clrMapOvr>
  <p:transition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354" tIns="153091" rIns="306354" bIns="15309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2916"/>
      </p:ext>
    </p:extLst>
  </p:cSld>
  <p:clrMapOvr>
    <a:masterClrMapping/>
  </p:clrMapOvr>
  <p:transition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92410"/>
      </p:ext>
    </p:extLst>
  </p:cSld>
  <p:clrMapOvr>
    <a:masterClrMapping/>
  </p:clrMapOvr>
  <p:transition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8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1347" indent="0">
              <a:buNone/>
              <a:defRPr sz="6082"/>
            </a:lvl2pPr>
            <a:lvl3pPr marL="3062663" indent="0">
              <a:buNone/>
              <a:defRPr sz="5249"/>
            </a:lvl3pPr>
            <a:lvl4pPr marL="4594000" indent="0">
              <a:buNone/>
              <a:defRPr sz="4833"/>
            </a:lvl4pPr>
            <a:lvl5pPr marL="6125322" indent="0">
              <a:buNone/>
              <a:defRPr sz="4833"/>
            </a:lvl5pPr>
            <a:lvl6pPr marL="7656658" indent="0">
              <a:buNone/>
              <a:defRPr sz="4833"/>
            </a:lvl6pPr>
            <a:lvl7pPr marL="9187986" indent="0">
              <a:buNone/>
              <a:defRPr sz="4833"/>
            </a:lvl7pPr>
            <a:lvl8pPr marL="10719325" indent="0">
              <a:buNone/>
              <a:defRPr sz="4833"/>
            </a:lvl8pPr>
            <a:lvl9pPr marL="1225065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00764"/>
      </p:ext>
    </p:extLst>
  </p:cSld>
  <p:clrMapOvr>
    <a:masterClrMapping/>
  </p:clrMapOvr>
  <p:transition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9022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3637" indent="0">
              <a:buNone/>
              <a:defRPr sz="9413"/>
            </a:lvl2pPr>
            <a:lvl3pPr marL="3107274" indent="0">
              <a:buNone/>
              <a:defRPr sz="8332"/>
            </a:lvl3pPr>
            <a:lvl4pPr marL="4660904" indent="0">
              <a:buNone/>
              <a:defRPr sz="6914"/>
            </a:lvl4pPr>
            <a:lvl5pPr marL="6214542" indent="0">
              <a:buNone/>
              <a:defRPr sz="6914"/>
            </a:lvl5pPr>
            <a:lvl6pPr marL="7768179" indent="0">
              <a:buNone/>
              <a:defRPr sz="6914"/>
            </a:lvl6pPr>
            <a:lvl7pPr marL="9321810" indent="0">
              <a:buNone/>
              <a:defRPr sz="6914"/>
            </a:lvl7pPr>
            <a:lvl8pPr marL="10875456" indent="0">
              <a:buNone/>
              <a:defRPr sz="6914"/>
            </a:lvl8pPr>
            <a:lvl9pPr marL="1242908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3637" indent="0">
              <a:buNone/>
              <a:defRPr sz="4164"/>
            </a:lvl2pPr>
            <a:lvl3pPr marL="3107274" indent="0">
              <a:buNone/>
              <a:defRPr sz="3333"/>
            </a:lvl3pPr>
            <a:lvl4pPr marL="4660904" indent="0">
              <a:buNone/>
              <a:defRPr sz="3166"/>
            </a:lvl4pPr>
            <a:lvl5pPr marL="6214542" indent="0">
              <a:buNone/>
              <a:defRPr sz="3166"/>
            </a:lvl5pPr>
            <a:lvl6pPr marL="7768179" indent="0">
              <a:buNone/>
              <a:defRPr sz="3166"/>
            </a:lvl6pPr>
            <a:lvl7pPr marL="9321810" indent="0">
              <a:buNone/>
              <a:defRPr sz="3166"/>
            </a:lvl7pPr>
            <a:lvl8pPr marL="10875456" indent="0">
              <a:buNone/>
              <a:defRPr sz="3166"/>
            </a:lvl8pPr>
            <a:lvl9pPr marL="1242908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75448"/>
      </p:ext>
    </p:extLst>
  </p:cSld>
  <p:clrMapOvr>
    <a:masterClrMapping/>
  </p:clrMapOvr>
  <p:transition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347" indent="0">
              <a:buNone/>
              <a:defRPr sz="6914" b="1"/>
            </a:lvl2pPr>
            <a:lvl3pPr marL="3062663" indent="0">
              <a:buNone/>
              <a:defRPr sz="6082" b="1"/>
            </a:lvl3pPr>
            <a:lvl4pPr marL="4594000" indent="0">
              <a:buNone/>
              <a:defRPr sz="5249" b="1"/>
            </a:lvl4pPr>
            <a:lvl5pPr marL="6125322" indent="0">
              <a:buNone/>
              <a:defRPr sz="5249" b="1"/>
            </a:lvl5pPr>
            <a:lvl6pPr marL="7656658" indent="0">
              <a:buNone/>
              <a:defRPr sz="5249" b="1"/>
            </a:lvl6pPr>
            <a:lvl7pPr marL="9187986" indent="0">
              <a:buNone/>
              <a:defRPr sz="5249" b="1"/>
            </a:lvl7pPr>
            <a:lvl8pPr marL="10719325" indent="0">
              <a:buNone/>
              <a:defRPr sz="5249" b="1"/>
            </a:lvl8pPr>
            <a:lvl9pPr marL="1225065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347" indent="0">
              <a:buNone/>
              <a:defRPr sz="6914" b="1"/>
            </a:lvl2pPr>
            <a:lvl3pPr marL="3062663" indent="0">
              <a:buNone/>
              <a:defRPr sz="6082" b="1"/>
            </a:lvl3pPr>
            <a:lvl4pPr marL="4594000" indent="0">
              <a:buNone/>
              <a:defRPr sz="5249" b="1"/>
            </a:lvl4pPr>
            <a:lvl5pPr marL="6125322" indent="0">
              <a:buNone/>
              <a:defRPr sz="5249" b="1"/>
            </a:lvl5pPr>
            <a:lvl6pPr marL="7656658" indent="0">
              <a:buNone/>
              <a:defRPr sz="5249" b="1"/>
            </a:lvl6pPr>
            <a:lvl7pPr marL="9187986" indent="0">
              <a:buNone/>
              <a:defRPr sz="5249" b="1"/>
            </a:lvl7pPr>
            <a:lvl8pPr marL="10719325" indent="0">
              <a:buNone/>
              <a:defRPr sz="5249" b="1"/>
            </a:lvl8pPr>
            <a:lvl9pPr marL="1225065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49313"/>
      </p:ext>
    </p:extLst>
  </p:cSld>
  <p:clrMapOvr>
    <a:masterClrMapping/>
  </p:clrMapOvr>
  <p:transition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1534"/>
      </p:ext>
    </p:extLst>
  </p:cSld>
  <p:clrMapOvr>
    <a:masterClrMapping/>
  </p:clrMapOvr>
  <p:transition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06909"/>
      </p:ext>
    </p:extLst>
  </p:cSld>
  <p:clrMapOvr>
    <a:masterClrMapping/>
  </p:clrMapOvr>
  <p:transition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6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1347" indent="0">
              <a:buNone/>
              <a:defRPr sz="4164"/>
            </a:lvl2pPr>
            <a:lvl3pPr marL="3062663" indent="0">
              <a:buNone/>
              <a:defRPr sz="3333"/>
            </a:lvl3pPr>
            <a:lvl4pPr marL="4594000" indent="0">
              <a:buNone/>
              <a:defRPr sz="3166"/>
            </a:lvl4pPr>
            <a:lvl5pPr marL="6125322" indent="0">
              <a:buNone/>
              <a:defRPr sz="3166"/>
            </a:lvl5pPr>
            <a:lvl6pPr marL="7656658" indent="0">
              <a:buNone/>
              <a:defRPr sz="3166"/>
            </a:lvl6pPr>
            <a:lvl7pPr marL="9187986" indent="0">
              <a:buNone/>
              <a:defRPr sz="3166"/>
            </a:lvl7pPr>
            <a:lvl8pPr marL="10719325" indent="0">
              <a:buNone/>
              <a:defRPr sz="3166"/>
            </a:lvl8pPr>
            <a:lvl9pPr marL="1225065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41667"/>
      </p:ext>
    </p:extLst>
  </p:cSld>
  <p:clrMapOvr>
    <a:masterClrMapping/>
  </p:clrMapOvr>
  <p:transition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1347" indent="0">
              <a:buNone/>
              <a:defRPr sz="9413"/>
            </a:lvl2pPr>
            <a:lvl3pPr marL="3062663" indent="0">
              <a:buNone/>
              <a:defRPr sz="8332"/>
            </a:lvl3pPr>
            <a:lvl4pPr marL="4594000" indent="0">
              <a:buNone/>
              <a:defRPr sz="6914"/>
            </a:lvl4pPr>
            <a:lvl5pPr marL="6125322" indent="0">
              <a:buNone/>
              <a:defRPr sz="6914"/>
            </a:lvl5pPr>
            <a:lvl6pPr marL="7656658" indent="0">
              <a:buNone/>
              <a:defRPr sz="6914"/>
            </a:lvl6pPr>
            <a:lvl7pPr marL="9187986" indent="0">
              <a:buNone/>
              <a:defRPr sz="6914"/>
            </a:lvl7pPr>
            <a:lvl8pPr marL="10719325" indent="0">
              <a:buNone/>
              <a:defRPr sz="6914"/>
            </a:lvl8pPr>
            <a:lvl9pPr marL="1225065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1347" indent="0">
              <a:buNone/>
              <a:defRPr sz="4164"/>
            </a:lvl2pPr>
            <a:lvl3pPr marL="3062663" indent="0">
              <a:buNone/>
              <a:defRPr sz="3333"/>
            </a:lvl3pPr>
            <a:lvl4pPr marL="4594000" indent="0">
              <a:buNone/>
              <a:defRPr sz="3166"/>
            </a:lvl4pPr>
            <a:lvl5pPr marL="6125322" indent="0">
              <a:buNone/>
              <a:defRPr sz="3166"/>
            </a:lvl5pPr>
            <a:lvl6pPr marL="7656658" indent="0">
              <a:buNone/>
              <a:defRPr sz="3166"/>
            </a:lvl6pPr>
            <a:lvl7pPr marL="9187986" indent="0">
              <a:buNone/>
              <a:defRPr sz="3166"/>
            </a:lvl7pPr>
            <a:lvl8pPr marL="10719325" indent="0">
              <a:buNone/>
              <a:defRPr sz="3166"/>
            </a:lvl8pPr>
            <a:lvl9pPr marL="1225065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5089"/>
      </p:ext>
    </p:extLst>
  </p:cSld>
  <p:clrMapOvr>
    <a:masterClrMapping/>
  </p:clrMapOvr>
  <p:transition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03516"/>
      </p:ext>
    </p:extLst>
  </p:cSld>
  <p:clrMapOvr>
    <a:masterClrMapping/>
  </p:clrMapOvr>
  <p:transition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96200"/>
      </p:ext>
    </p:extLst>
  </p:cSld>
  <p:clrMapOvr>
    <a:masterClrMapping/>
  </p:clrMapOvr>
  <p:transition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283" tIns="153055" rIns="306283" bIns="15305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06335"/>
      </p:ext>
    </p:extLst>
  </p:cSld>
  <p:clrMapOvr>
    <a:masterClrMapping/>
  </p:clrMapOvr>
  <p:transition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32026"/>
      </p:ext>
    </p:extLst>
  </p:cSld>
  <p:clrMapOvr>
    <a:masterClrMapping/>
  </p:clrMapOvr>
  <p:transition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9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990" indent="0">
              <a:buNone/>
              <a:defRPr sz="6082"/>
            </a:lvl2pPr>
            <a:lvl3pPr marL="3061947" indent="0">
              <a:buNone/>
              <a:defRPr sz="5249"/>
            </a:lvl3pPr>
            <a:lvl4pPr marL="4592928" indent="0">
              <a:buNone/>
              <a:defRPr sz="4833"/>
            </a:lvl4pPr>
            <a:lvl5pPr marL="6123893" indent="0">
              <a:buNone/>
              <a:defRPr sz="4833"/>
            </a:lvl5pPr>
            <a:lvl6pPr marL="7654878" indent="0">
              <a:buNone/>
              <a:defRPr sz="4833"/>
            </a:lvl6pPr>
            <a:lvl7pPr marL="9185841" indent="0">
              <a:buNone/>
              <a:defRPr sz="4833"/>
            </a:lvl7pPr>
            <a:lvl8pPr marL="10716829" indent="0">
              <a:buNone/>
              <a:defRPr sz="4833"/>
            </a:lvl8pPr>
            <a:lvl9pPr marL="122478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4670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9649"/>
      </p:ext>
    </p:extLst>
  </p:cSld>
  <p:clrMapOvr>
    <a:masterClrMapping/>
  </p:clrMapOvr>
  <p:transition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999"/>
      </p:ext>
    </p:extLst>
  </p:cSld>
  <p:clrMapOvr>
    <a:masterClrMapping/>
  </p:clrMapOvr>
  <p:transition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990" indent="0">
              <a:buNone/>
              <a:defRPr sz="6914" b="1"/>
            </a:lvl2pPr>
            <a:lvl3pPr marL="3061947" indent="0">
              <a:buNone/>
              <a:defRPr sz="6082" b="1"/>
            </a:lvl3pPr>
            <a:lvl4pPr marL="4592928" indent="0">
              <a:buNone/>
              <a:defRPr sz="5249" b="1"/>
            </a:lvl4pPr>
            <a:lvl5pPr marL="6123893" indent="0">
              <a:buNone/>
              <a:defRPr sz="5249" b="1"/>
            </a:lvl5pPr>
            <a:lvl6pPr marL="7654878" indent="0">
              <a:buNone/>
              <a:defRPr sz="5249" b="1"/>
            </a:lvl6pPr>
            <a:lvl7pPr marL="9185841" indent="0">
              <a:buNone/>
              <a:defRPr sz="5249" b="1"/>
            </a:lvl7pPr>
            <a:lvl8pPr marL="10716829" indent="0">
              <a:buNone/>
              <a:defRPr sz="5249" b="1"/>
            </a:lvl8pPr>
            <a:lvl9pPr marL="12247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990" indent="0">
              <a:buNone/>
              <a:defRPr sz="6914" b="1"/>
            </a:lvl2pPr>
            <a:lvl3pPr marL="3061947" indent="0">
              <a:buNone/>
              <a:defRPr sz="6082" b="1"/>
            </a:lvl3pPr>
            <a:lvl4pPr marL="4592928" indent="0">
              <a:buNone/>
              <a:defRPr sz="5249" b="1"/>
            </a:lvl4pPr>
            <a:lvl5pPr marL="6123893" indent="0">
              <a:buNone/>
              <a:defRPr sz="5249" b="1"/>
            </a:lvl5pPr>
            <a:lvl6pPr marL="7654878" indent="0">
              <a:buNone/>
              <a:defRPr sz="5249" b="1"/>
            </a:lvl6pPr>
            <a:lvl7pPr marL="9185841" indent="0">
              <a:buNone/>
              <a:defRPr sz="5249" b="1"/>
            </a:lvl7pPr>
            <a:lvl8pPr marL="10716829" indent="0">
              <a:buNone/>
              <a:defRPr sz="5249" b="1"/>
            </a:lvl8pPr>
            <a:lvl9pPr marL="12247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2947"/>
      </p:ext>
    </p:extLst>
  </p:cSld>
  <p:clrMapOvr>
    <a:masterClrMapping/>
  </p:clrMapOvr>
  <p:transition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52224"/>
      </p:ext>
    </p:extLst>
  </p:cSld>
  <p:clrMapOvr>
    <a:masterClrMapping/>
  </p:clrMapOvr>
  <p:transition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94593"/>
      </p:ext>
    </p:extLst>
  </p:cSld>
  <p:clrMapOvr>
    <a:masterClrMapping/>
  </p:clrMapOvr>
  <p:transition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8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0990" indent="0">
              <a:buNone/>
              <a:defRPr sz="4164"/>
            </a:lvl2pPr>
            <a:lvl3pPr marL="3061947" indent="0">
              <a:buNone/>
              <a:defRPr sz="3333"/>
            </a:lvl3pPr>
            <a:lvl4pPr marL="4592928" indent="0">
              <a:buNone/>
              <a:defRPr sz="3166"/>
            </a:lvl4pPr>
            <a:lvl5pPr marL="6123893" indent="0">
              <a:buNone/>
              <a:defRPr sz="3166"/>
            </a:lvl5pPr>
            <a:lvl6pPr marL="7654878" indent="0">
              <a:buNone/>
              <a:defRPr sz="3166"/>
            </a:lvl6pPr>
            <a:lvl7pPr marL="9185841" indent="0">
              <a:buNone/>
              <a:defRPr sz="3166"/>
            </a:lvl7pPr>
            <a:lvl8pPr marL="10716829" indent="0">
              <a:buNone/>
              <a:defRPr sz="3166"/>
            </a:lvl8pPr>
            <a:lvl9pPr marL="12247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91363"/>
      </p:ext>
    </p:extLst>
  </p:cSld>
  <p:clrMapOvr>
    <a:masterClrMapping/>
  </p:clrMapOvr>
  <p:transition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0990" indent="0">
              <a:buNone/>
              <a:defRPr sz="9413"/>
            </a:lvl2pPr>
            <a:lvl3pPr marL="3061947" indent="0">
              <a:buNone/>
              <a:defRPr sz="8332"/>
            </a:lvl3pPr>
            <a:lvl4pPr marL="4592928" indent="0">
              <a:buNone/>
              <a:defRPr sz="6914"/>
            </a:lvl4pPr>
            <a:lvl5pPr marL="6123893" indent="0">
              <a:buNone/>
              <a:defRPr sz="6914"/>
            </a:lvl5pPr>
            <a:lvl6pPr marL="7654878" indent="0">
              <a:buNone/>
              <a:defRPr sz="6914"/>
            </a:lvl6pPr>
            <a:lvl7pPr marL="9185841" indent="0">
              <a:buNone/>
              <a:defRPr sz="6914"/>
            </a:lvl7pPr>
            <a:lvl8pPr marL="10716829" indent="0">
              <a:buNone/>
              <a:defRPr sz="6914"/>
            </a:lvl8pPr>
            <a:lvl9pPr marL="122478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0990" indent="0">
              <a:buNone/>
              <a:defRPr sz="4164"/>
            </a:lvl2pPr>
            <a:lvl3pPr marL="3061947" indent="0">
              <a:buNone/>
              <a:defRPr sz="3333"/>
            </a:lvl3pPr>
            <a:lvl4pPr marL="4592928" indent="0">
              <a:buNone/>
              <a:defRPr sz="3166"/>
            </a:lvl4pPr>
            <a:lvl5pPr marL="6123893" indent="0">
              <a:buNone/>
              <a:defRPr sz="3166"/>
            </a:lvl5pPr>
            <a:lvl6pPr marL="7654878" indent="0">
              <a:buNone/>
              <a:defRPr sz="3166"/>
            </a:lvl6pPr>
            <a:lvl7pPr marL="9185841" indent="0">
              <a:buNone/>
              <a:defRPr sz="3166"/>
            </a:lvl7pPr>
            <a:lvl8pPr marL="10716829" indent="0">
              <a:buNone/>
              <a:defRPr sz="3166"/>
            </a:lvl8pPr>
            <a:lvl9pPr marL="12247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5981"/>
      </p:ext>
    </p:extLst>
  </p:cSld>
  <p:clrMapOvr>
    <a:masterClrMapping/>
  </p:clrMapOvr>
  <p:transition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5265"/>
      </p:ext>
    </p:extLst>
  </p:cSld>
  <p:clrMapOvr>
    <a:masterClrMapping/>
  </p:clrMapOvr>
  <p:transition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6272"/>
      </p:ext>
    </p:extLst>
  </p:cSld>
  <p:clrMapOvr>
    <a:masterClrMapping/>
  </p:clrMapOvr>
  <p:transition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209" tIns="153017" rIns="306209" bIns="15301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38069"/>
      </p:ext>
    </p:extLst>
  </p:cSld>
  <p:clrMapOvr>
    <a:masterClrMapping/>
  </p:clrMapOvr>
  <p:transition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840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82819"/>
      </p:ext>
    </p:extLst>
  </p:cSld>
  <p:clrMapOvr>
    <a:masterClrMapping/>
  </p:clrMapOvr>
  <p:transition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71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633" indent="0">
              <a:buNone/>
              <a:defRPr sz="6082"/>
            </a:lvl2pPr>
            <a:lvl3pPr marL="3061235" indent="0">
              <a:buNone/>
              <a:defRPr sz="5249"/>
            </a:lvl3pPr>
            <a:lvl4pPr marL="4591855" indent="0">
              <a:buNone/>
              <a:defRPr sz="4833"/>
            </a:lvl4pPr>
            <a:lvl5pPr marL="6122463" indent="0">
              <a:buNone/>
              <a:defRPr sz="4833"/>
            </a:lvl5pPr>
            <a:lvl6pPr marL="7653095" indent="0">
              <a:buNone/>
              <a:defRPr sz="4833"/>
            </a:lvl6pPr>
            <a:lvl7pPr marL="9183701" indent="0">
              <a:buNone/>
              <a:defRPr sz="4833"/>
            </a:lvl7pPr>
            <a:lvl8pPr marL="10714329" indent="0">
              <a:buNone/>
              <a:defRPr sz="4833"/>
            </a:lvl8pPr>
            <a:lvl9pPr marL="122449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30573"/>
      </p:ext>
    </p:extLst>
  </p:cSld>
  <p:clrMapOvr>
    <a:masterClrMapping/>
  </p:clrMapOvr>
  <p:transition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966"/>
      </p:ext>
    </p:extLst>
  </p:cSld>
  <p:clrMapOvr>
    <a:masterClrMapping/>
  </p:clrMapOvr>
  <p:transition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633" indent="0">
              <a:buNone/>
              <a:defRPr sz="6914" b="1"/>
            </a:lvl2pPr>
            <a:lvl3pPr marL="3061235" indent="0">
              <a:buNone/>
              <a:defRPr sz="6082" b="1"/>
            </a:lvl3pPr>
            <a:lvl4pPr marL="4591855" indent="0">
              <a:buNone/>
              <a:defRPr sz="5249" b="1"/>
            </a:lvl4pPr>
            <a:lvl5pPr marL="6122463" indent="0">
              <a:buNone/>
              <a:defRPr sz="5249" b="1"/>
            </a:lvl5pPr>
            <a:lvl6pPr marL="7653095" indent="0">
              <a:buNone/>
              <a:defRPr sz="5249" b="1"/>
            </a:lvl6pPr>
            <a:lvl7pPr marL="9183701" indent="0">
              <a:buNone/>
              <a:defRPr sz="5249" b="1"/>
            </a:lvl7pPr>
            <a:lvl8pPr marL="10714329" indent="0">
              <a:buNone/>
              <a:defRPr sz="5249" b="1"/>
            </a:lvl8pPr>
            <a:lvl9pPr marL="12244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633" indent="0">
              <a:buNone/>
              <a:defRPr sz="6914" b="1"/>
            </a:lvl2pPr>
            <a:lvl3pPr marL="3061235" indent="0">
              <a:buNone/>
              <a:defRPr sz="6082" b="1"/>
            </a:lvl3pPr>
            <a:lvl4pPr marL="4591855" indent="0">
              <a:buNone/>
              <a:defRPr sz="5249" b="1"/>
            </a:lvl4pPr>
            <a:lvl5pPr marL="6122463" indent="0">
              <a:buNone/>
              <a:defRPr sz="5249" b="1"/>
            </a:lvl5pPr>
            <a:lvl6pPr marL="7653095" indent="0">
              <a:buNone/>
              <a:defRPr sz="5249" b="1"/>
            </a:lvl6pPr>
            <a:lvl7pPr marL="9183701" indent="0">
              <a:buNone/>
              <a:defRPr sz="5249" b="1"/>
            </a:lvl7pPr>
            <a:lvl8pPr marL="10714329" indent="0">
              <a:buNone/>
              <a:defRPr sz="5249" b="1"/>
            </a:lvl8pPr>
            <a:lvl9pPr marL="12244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7570"/>
      </p:ext>
    </p:extLst>
  </p:cSld>
  <p:clrMapOvr>
    <a:masterClrMapping/>
  </p:clrMapOvr>
  <p:transition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7600"/>
      </p:ext>
    </p:extLst>
  </p:cSld>
  <p:clrMapOvr>
    <a:masterClrMapping/>
  </p:clrMapOvr>
  <p:transition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89231"/>
      </p:ext>
    </p:extLst>
  </p:cSld>
  <p:clrMapOvr>
    <a:masterClrMapping/>
  </p:clrMapOvr>
  <p:transition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300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0633" indent="0">
              <a:buNone/>
              <a:defRPr sz="4164"/>
            </a:lvl2pPr>
            <a:lvl3pPr marL="3061235" indent="0">
              <a:buNone/>
              <a:defRPr sz="3333"/>
            </a:lvl3pPr>
            <a:lvl4pPr marL="4591855" indent="0">
              <a:buNone/>
              <a:defRPr sz="3166"/>
            </a:lvl4pPr>
            <a:lvl5pPr marL="6122463" indent="0">
              <a:buNone/>
              <a:defRPr sz="3166"/>
            </a:lvl5pPr>
            <a:lvl6pPr marL="7653095" indent="0">
              <a:buNone/>
              <a:defRPr sz="3166"/>
            </a:lvl6pPr>
            <a:lvl7pPr marL="9183701" indent="0">
              <a:buNone/>
              <a:defRPr sz="3166"/>
            </a:lvl7pPr>
            <a:lvl8pPr marL="10714329" indent="0">
              <a:buNone/>
              <a:defRPr sz="3166"/>
            </a:lvl8pPr>
            <a:lvl9pPr marL="12244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34229"/>
      </p:ext>
    </p:extLst>
  </p:cSld>
  <p:clrMapOvr>
    <a:masterClrMapping/>
  </p:clrMapOvr>
  <p:transition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0633" indent="0">
              <a:buNone/>
              <a:defRPr sz="9413"/>
            </a:lvl2pPr>
            <a:lvl3pPr marL="3061235" indent="0">
              <a:buNone/>
              <a:defRPr sz="8332"/>
            </a:lvl3pPr>
            <a:lvl4pPr marL="4591855" indent="0">
              <a:buNone/>
              <a:defRPr sz="6914"/>
            </a:lvl4pPr>
            <a:lvl5pPr marL="6122463" indent="0">
              <a:buNone/>
              <a:defRPr sz="6914"/>
            </a:lvl5pPr>
            <a:lvl6pPr marL="7653095" indent="0">
              <a:buNone/>
              <a:defRPr sz="6914"/>
            </a:lvl6pPr>
            <a:lvl7pPr marL="9183701" indent="0">
              <a:buNone/>
              <a:defRPr sz="6914"/>
            </a:lvl7pPr>
            <a:lvl8pPr marL="10714329" indent="0">
              <a:buNone/>
              <a:defRPr sz="6914"/>
            </a:lvl8pPr>
            <a:lvl9pPr marL="122449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0633" indent="0">
              <a:buNone/>
              <a:defRPr sz="4164"/>
            </a:lvl2pPr>
            <a:lvl3pPr marL="3061235" indent="0">
              <a:buNone/>
              <a:defRPr sz="3333"/>
            </a:lvl3pPr>
            <a:lvl4pPr marL="4591855" indent="0">
              <a:buNone/>
              <a:defRPr sz="3166"/>
            </a:lvl4pPr>
            <a:lvl5pPr marL="6122463" indent="0">
              <a:buNone/>
              <a:defRPr sz="3166"/>
            </a:lvl5pPr>
            <a:lvl6pPr marL="7653095" indent="0">
              <a:buNone/>
              <a:defRPr sz="3166"/>
            </a:lvl6pPr>
            <a:lvl7pPr marL="9183701" indent="0">
              <a:buNone/>
              <a:defRPr sz="3166"/>
            </a:lvl7pPr>
            <a:lvl8pPr marL="10714329" indent="0">
              <a:buNone/>
              <a:defRPr sz="3166"/>
            </a:lvl8pPr>
            <a:lvl9pPr marL="12244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70295"/>
      </p:ext>
    </p:extLst>
  </p:cSld>
  <p:clrMapOvr>
    <a:masterClrMapping/>
  </p:clrMapOvr>
  <p:transition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36104"/>
      </p:ext>
    </p:extLst>
  </p:cSld>
  <p:clrMapOvr>
    <a:masterClrMapping/>
  </p:clrMapOvr>
  <p:transition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22092"/>
      </p:ext>
    </p:extLst>
  </p:cSld>
  <p:clrMapOvr>
    <a:masterClrMapping/>
  </p:clrMapOvr>
  <p:transition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137" tIns="152980" rIns="306137" bIns="15298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137" tIns="152980" rIns="306137" bIns="1529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137" tIns="152980" rIns="306137" bIns="1529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413" tIns="183600" rIns="367413" bIns="1836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9021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 algn="ctr"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905" tIns="186438" rIns="372905" bIns="18643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84008"/>
      </p:ext>
    </p:extLst>
  </p:cSld>
  <p:clrMapOvr>
    <a:masterClrMapping/>
  </p:clrMapOvr>
  <p:transition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54512"/>
      </p:ext>
    </p:extLst>
  </p:cSld>
  <p:clrMapOvr>
    <a:masterClrMapping/>
  </p:clrMapOvr>
  <p:transition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74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277" indent="0">
              <a:buNone/>
              <a:defRPr sz="6082"/>
            </a:lvl2pPr>
            <a:lvl3pPr marL="3060518" indent="0">
              <a:buNone/>
              <a:defRPr sz="5249"/>
            </a:lvl3pPr>
            <a:lvl4pPr marL="4590786" indent="0">
              <a:buNone/>
              <a:defRPr sz="4833"/>
            </a:lvl4pPr>
            <a:lvl5pPr marL="6121039" indent="0">
              <a:buNone/>
              <a:defRPr sz="4833"/>
            </a:lvl5pPr>
            <a:lvl6pPr marL="7651309" indent="0">
              <a:buNone/>
              <a:defRPr sz="4833"/>
            </a:lvl6pPr>
            <a:lvl7pPr marL="9181560" indent="0">
              <a:buNone/>
              <a:defRPr sz="4833"/>
            </a:lvl7pPr>
            <a:lvl8pPr marL="10711832" indent="0">
              <a:buNone/>
              <a:defRPr sz="4833"/>
            </a:lvl8pPr>
            <a:lvl9pPr marL="1224208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43585"/>
      </p:ext>
    </p:extLst>
  </p:cSld>
  <p:clrMapOvr>
    <a:masterClrMapping/>
  </p:clrMapOvr>
  <p:transition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58798"/>
      </p:ext>
    </p:extLst>
  </p:cSld>
  <p:clrMapOvr>
    <a:masterClrMapping/>
  </p:clrMapOvr>
  <p:transition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277" indent="0">
              <a:buNone/>
              <a:defRPr sz="6914" b="1"/>
            </a:lvl2pPr>
            <a:lvl3pPr marL="3060518" indent="0">
              <a:buNone/>
              <a:defRPr sz="6082" b="1"/>
            </a:lvl3pPr>
            <a:lvl4pPr marL="4590786" indent="0">
              <a:buNone/>
              <a:defRPr sz="5249" b="1"/>
            </a:lvl4pPr>
            <a:lvl5pPr marL="6121039" indent="0">
              <a:buNone/>
              <a:defRPr sz="5249" b="1"/>
            </a:lvl5pPr>
            <a:lvl6pPr marL="7651309" indent="0">
              <a:buNone/>
              <a:defRPr sz="5249" b="1"/>
            </a:lvl6pPr>
            <a:lvl7pPr marL="9181560" indent="0">
              <a:buNone/>
              <a:defRPr sz="5249" b="1"/>
            </a:lvl7pPr>
            <a:lvl8pPr marL="10711832" indent="0">
              <a:buNone/>
              <a:defRPr sz="5249" b="1"/>
            </a:lvl8pPr>
            <a:lvl9pPr marL="122420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277" indent="0">
              <a:buNone/>
              <a:defRPr sz="6914" b="1"/>
            </a:lvl2pPr>
            <a:lvl3pPr marL="3060518" indent="0">
              <a:buNone/>
              <a:defRPr sz="6082" b="1"/>
            </a:lvl3pPr>
            <a:lvl4pPr marL="4590786" indent="0">
              <a:buNone/>
              <a:defRPr sz="5249" b="1"/>
            </a:lvl4pPr>
            <a:lvl5pPr marL="6121039" indent="0">
              <a:buNone/>
              <a:defRPr sz="5249" b="1"/>
            </a:lvl5pPr>
            <a:lvl6pPr marL="7651309" indent="0">
              <a:buNone/>
              <a:defRPr sz="5249" b="1"/>
            </a:lvl6pPr>
            <a:lvl7pPr marL="9181560" indent="0">
              <a:buNone/>
              <a:defRPr sz="5249" b="1"/>
            </a:lvl7pPr>
            <a:lvl8pPr marL="10711832" indent="0">
              <a:buNone/>
              <a:defRPr sz="5249" b="1"/>
            </a:lvl8pPr>
            <a:lvl9pPr marL="122420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61593"/>
      </p:ext>
    </p:extLst>
  </p:cSld>
  <p:clrMapOvr>
    <a:masterClrMapping/>
  </p:clrMapOvr>
  <p:transition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8028"/>
      </p:ext>
    </p:extLst>
  </p:cSld>
  <p:clrMapOvr>
    <a:masterClrMapping/>
  </p:clrMapOvr>
  <p:transition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21912"/>
      </p:ext>
    </p:extLst>
  </p:cSld>
  <p:clrMapOvr>
    <a:masterClrMapping/>
  </p:clrMapOvr>
  <p:transition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31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0277" indent="0">
              <a:buNone/>
              <a:defRPr sz="4164"/>
            </a:lvl2pPr>
            <a:lvl3pPr marL="3060518" indent="0">
              <a:buNone/>
              <a:defRPr sz="3333"/>
            </a:lvl3pPr>
            <a:lvl4pPr marL="4590786" indent="0">
              <a:buNone/>
              <a:defRPr sz="3166"/>
            </a:lvl4pPr>
            <a:lvl5pPr marL="6121039" indent="0">
              <a:buNone/>
              <a:defRPr sz="3166"/>
            </a:lvl5pPr>
            <a:lvl6pPr marL="7651309" indent="0">
              <a:buNone/>
              <a:defRPr sz="3166"/>
            </a:lvl6pPr>
            <a:lvl7pPr marL="9181560" indent="0">
              <a:buNone/>
              <a:defRPr sz="3166"/>
            </a:lvl7pPr>
            <a:lvl8pPr marL="10711832" indent="0">
              <a:buNone/>
              <a:defRPr sz="3166"/>
            </a:lvl8pPr>
            <a:lvl9pPr marL="122420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52288"/>
      </p:ext>
    </p:extLst>
  </p:cSld>
  <p:clrMapOvr>
    <a:masterClrMapping/>
  </p:clrMapOvr>
  <p:transition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0277" indent="0">
              <a:buNone/>
              <a:defRPr sz="9413"/>
            </a:lvl2pPr>
            <a:lvl3pPr marL="3060518" indent="0">
              <a:buNone/>
              <a:defRPr sz="8332"/>
            </a:lvl3pPr>
            <a:lvl4pPr marL="4590786" indent="0">
              <a:buNone/>
              <a:defRPr sz="6914"/>
            </a:lvl4pPr>
            <a:lvl5pPr marL="6121039" indent="0">
              <a:buNone/>
              <a:defRPr sz="6914"/>
            </a:lvl5pPr>
            <a:lvl6pPr marL="7651309" indent="0">
              <a:buNone/>
              <a:defRPr sz="6914"/>
            </a:lvl6pPr>
            <a:lvl7pPr marL="9181560" indent="0">
              <a:buNone/>
              <a:defRPr sz="6914"/>
            </a:lvl7pPr>
            <a:lvl8pPr marL="10711832" indent="0">
              <a:buNone/>
              <a:defRPr sz="6914"/>
            </a:lvl8pPr>
            <a:lvl9pPr marL="1224208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0277" indent="0">
              <a:buNone/>
              <a:defRPr sz="4164"/>
            </a:lvl2pPr>
            <a:lvl3pPr marL="3060518" indent="0">
              <a:buNone/>
              <a:defRPr sz="3333"/>
            </a:lvl3pPr>
            <a:lvl4pPr marL="4590786" indent="0">
              <a:buNone/>
              <a:defRPr sz="3166"/>
            </a:lvl4pPr>
            <a:lvl5pPr marL="6121039" indent="0">
              <a:buNone/>
              <a:defRPr sz="3166"/>
            </a:lvl5pPr>
            <a:lvl6pPr marL="7651309" indent="0">
              <a:buNone/>
              <a:defRPr sz="3166"/>
            </a:lvl6pPr>
            <a:lvl7pPr marL="9181560" indent="0">
              <a:buNone/>
              <a:defRPr sz="3166"/>
            </a:lvl7pPr>
            <a:lvl8pPr marL="10711832" indent="0">
              <a:buNone/>
              <a:defRPr sz="3166"/>
            </a:lvl8pPr>
            <a:lvl9pPr marL="122420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32712"/>
      </p:ext>
    </p:extLst>
  </p:cSld>
  <p:clrMapOvr>
    <a:masterClrMapping/>
  </p:clrMapOvr>
  <p:transition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13906"/>
      </p:ext>
    </p:extLst>
  </p:cSld>
  <p:clrMapOvr>
    <a:masterClrMapping/>
  </p:clrMapOvr>
  <p:transition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471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396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6540" indent="0">
              <a:buNone/>
              <a:defRPr sz="4164"/>
            </a:lvl2pPr>
            <a:lvl3pPr marL="3113073" indent="0">
              <a:buNone/>
              <a:defRPr sz="3333"/>
            </a:lvl3pPr>
            <a:lvl4pPr marL="4669613" indent="0">
              <a:buNone/>
              <a:defRPr sz="3166"/>
            </a:lvl4pPr>
            <a:lvl5pPr marL="6226144" indent="0">
              <a:buNone/>
              <a:defRPr sz="3166"/>
            </a:lvl5pPr>
            <a:lvl6pPr marL="7782685" indent="0">
              <a:buNone/>
              <a:defRPr sz="3166"/>
            </a:lvl6pPr>
            <a:lvl7pPr marL="9339221" indent="0">
              <a:buNone/>
              <a:defRPr sz="3166"/>
            </a:lvl7pPr>
            <a:lvl8pPr marL="10895758" indent="0">
              <a:buNone/>
              <a:defRPr sz="3166"/>
            </a:lvl8pPr>
            <a:lvl9pPr marL="1245229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634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275980" indent="-1105624">
              <a:buFont typeface="Wingdings" charset="2"/>
              <a:buChar char="q"/>
              <a:defRPr/>
            </a:lvl2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06674"/>
      </p:ext>
    </p:extLst>
  </p:cSld>
  <p:clrMapOvr>
    <a:masterClrMapping/>
  </p:clrMapOvr>
  <p:transition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821" tIns="171411" rIns="342821" bIns="171411"/>
          <a:lstStyle/>
          <a:p>
            <a:endParaRPr lang="en-US" sz="6914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fld id="{1328C3C1-546C-9A46-B9E7-A6B3FBF1F65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3154"/>
      </p:ext>
    </p:extLst>
  </p:cSld>
  <p:clrMapOvr>
    <a:masterClrMapping/>
  </p:clrMapOvr>
  <p:transition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429"/>
      </p:ext>
    </p:extLst>
  </p:cSld>
  <p:clrMapOvr>
    <a:masterClrMapping/>
  </p:clrMapOvr>
  <p:transition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37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2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3831" indent="0">
              <a:buNone/>
              <a:defRPr sz="6914"/>
            </a:lvl2pPr>
            <a:lvl3pPr marL="3427660" indent="0">
              <a:buNone/>
              <a:defRPr sz="6082"/>
            </a:lvl3pPr>
            <a:lvl4pPr marL="5141492" indent="0">
              <a:buNone/>
              <a:defRPr sz="5249"/>
            </a:lvl4pPr>
            <a:lvl5pPr marL="6855324" indent="0">
              <a:buNone/>
              <a:defRPr sz="5249"/>
            </a:lvl5pPr>
            <a:lvl6pPr marL="8569154" indent="0">
              <a:buNone/>
              <a:defRPr sz="5249"/>
            </a:lvl6pPr>
            <a:lvl7pPr marL="10282984" indent="0">
              <a:buNone/>
              <a:defRPr sz="5249"/>
            </a:lvl7pPr>
            <a:lvl8pPr marL="11996813" indent="0">
              <a:buNone/>
              <a:defRPr sz="5249"/>
            </a:lvl8pPr>
            <a:lvl9pPr marL="137106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12171"/>
      </p:ext>
    </p:extLst>
  </p:cSld>
  <p:clrMapOvr>
    <a:masterClrMapping/>
  </p:clrMapOvr>
  <p:transition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6598"/>
      </p:ext>
    </p:extLst>
  </p:cSld>
  <p:clrMapOvr>
    <a:masterClrMapping/>
  </p:clrMapOvr>
  <p:transition/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3831" indent="0">
              <a:buNone/>
              <a:defRPr sz="7499" b="1"/>
            </a:lvl2pPr>
            <a:lvl3pPr marL="3427660" indent="0">
              <a:buNone/>
              <a:defRPr sz="6914" b="1"/>
            </a:lvl3pPr>
            <a:lvl4pPr marL="5141492" indent="0">
              <a:buNone/>
              <a:defRPr sz="6082" b="1"/>
            </a:lvl4pPr>
            <a:lvl5pPr marL="6855324" indent="0">
              <a:buNone/>
              <a:defRPr sz="6082" b="1"/>
            </a:lvl5pPr>
            <a:lvl6pPr marL="8569154" indent="0">
              <a:buNone/>
              <a:defRPr sz="6082" b="1"/>
            </a:lvl6pPr>
            <a:lvl7pPr marL="10282984" indent="0">
              <a:buNone/>
              <a:defRPr sz="6082" b="1"/>
            </a:lvl7pPr>
            <a:lvl8pPr marL="11996813" indent="0">
              <a:buNone/>
              <a:defRPr sz="6082" b="1"/>
            </a:lvl8pPr>
            <a:lvl9pPr marL="137106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6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3831" indent="0">
              <a:buNone/>
              <a:defRPr sz="7499" b="1"/>
            </a:lvl2pPr>
            <a:lvl3pPr marL="3427660" indent="0">
              <a:buNone/>
              <a:defRPr sz="6914" b="1"/>
            </a:lvl3pPr>
            <a:lvl4pPr marL="5141492" indent="0">
              <a:buNone/>
              <a:defRPr sz="6082" b="1"/>
            </a:lvl4pPr>
            <a:lvl5pPr marL="6855324" indent="0">
              <a:buNone/>
              <a:defRPr sz="6082" b="1"/>
            </a:lvl5pPr>
            <a:lvl6pPr marL="8569154" indent="0">
              <a:buNone/>
              <a:defRPr sz="6082" b="1"/>
            </a:lvl6pPr>
            <a:lvl7pPr marL="10282984" indent="0">
              <a:buNone/>
              <a:defRPr sz="6082" b="1"/>
            </a:lvl7pPr>
            <a:lvl8pPr marL="11996813" indent="0">
              <a:buNone/>
              <a:defRPr sz="6082" b="1"/>
            </a:lvl8pPr>
            <a:lvl9pPr marL="137106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6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4967"/>
      </p:ext>
    </p:extLst>
  </p:cSld>
  <p:clrMapOvr>
    <a:masterClrMapping/>
  </p:clrMapOvr>
  <p:transition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971"/>
      </p:ext>
    </p:extLst>
  </p:cSld>
  <p:clrMapOvr>
    <a:masterClrMapping/>
  </p:clrMapOvr>
  <p:transition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8701"/>
      </p:ext>
    </p:extLst>
  </p:cSld>
  <p:clrMapOvr>
    <a:masterClrMapping/>
  </p:clrMapOvr>
  <p:transition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395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0" y="895511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3831" indent="0">
              <a:buNone/>
              <a:defRPr sz="4583"/>
            </a:lvl2pPr>
            <a:lvl3pPr marL="3427660" indent="0">
              <a:buNone/>
              <a:defRPr sz="3747"/>
            </a:lvl3pPr>
            <a:lvl4pPr marL="5141492" indent="0">
              <a:buNone/>
              <a:defRPr sz="3333"/>
            </a:lvl4pPr>
            <a:lvl5pPr marL="6855324" indent="0">
              <a:buNone/>
              <a:defRPr sz="3333"/>
            </a:lvl5pPr>
            <a:lvl6pPr marL="8569154" indent="0">
              <a:buNone/>
              <a:defRPr sz="3333"/>
            </a:lvl6pPr>
            <a:lvl7pPr marL="10282984" indent="0">
              <a:buNone/>
              <a:defRPr sz="3333"/>
            </a:lvl7pPr>
            <a:lvl8pPr marL="11996813" indent="0">
              <a:buNone/>
              <a:defRPr sz="3333"/>
            </a:lvl8pPr>
            <a:lvl9pPr marL="137106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6347"/>
      </p:ext>
    </p:extLst>
  </p:cSld>
  <p:clrMapOvr>
    <a:masterClrMapping/>
  </p:clrMapOvr>
  <p:transition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3831" indent="0">
              <a:buNone/>
              <a:defRPr sz="10415"/>
            </a:lvl2pPr>
            <a:lvl3pPr marL="3427660" indent="0">
              <a:buNone/>
              <a:defRPr sz="8997"/>
            </a:lvl3pPr>
            <a:lvl4pPr marL="5141492" indent="0">
              <a:buNone/>
              <a:defRPr sz="7499"/>
            </a:lvl4pPr>
            <a:lvl5pPr marL="6855324" indent="0">
              <a:buNone/>
              <a:defRPr sz="7499"/>
            </a:lvl5pPr>
            <a:lvl6pPr marL="8569154" indent="0">
              <a:buNone/>
              <a:defRPr sz="7499"/>
            </a:lvl6pPr>
            <a:lvl7pPr marL="10282984" indent="0">
              <a:buNone/>
              <a:defRPr sz="7499"/>
            </a:lvl7pPr>
            <a:lvl8pPr marL="11996813" indent="0">
              <a:buNone/>
              <a:defRPr sz="7499"/>
            </a:lvl8pPr>
            <a:lvl9pPr marL="137106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3831" indent="0">
              <a:buNone/>
              <a:defRPr sz="4583"/>
            </a:lvl2pPr>
            <a:lvl3pPr marL="3427660" indent="0">
              <a:buNone/>
              <a:defRPr sz="3747"/>
            </a:lvl3pPr>
            <a:lvl4pPr marL="5141492" indent="0">
              <a:buNone/>
              <a:defRPr sz="3333"/>
            </a:lvl4pPr>
            <a:lvl5pPr marL="6855324" indent="0">
              <a:buNone/>
              <a:defRPr sz="3333"/>
            </a:lvl5pPr>
            <a:lvl6pPr marL="8569154" indent="0">
              <a:buNone/>
              <a:defRPr sz="3333"/>
            </a:lvl6pPr>
            <a:lvl7pPr marL="10282984" indent="0">
              <a:buNone/>
              <a:defRPr sz="3333"/>
            </a:lvl7pPr>
            <a:lvl8pPr marL="11996813" indent="0">
              <a:buNone/>
              <a:defRPr sz="3333"/>
            </a:lvl8pPr>
            <a:lvl9pPr marL="137106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8890"/>
      </p:ext>
    </p:extLst>
  </p:cSld>
  <p:clrMapOvr>
    <a:masterClrMapping/>
  </p:clrMapOvr>
  <p:transition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006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3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275" indent="0">
              <a:buNone/>
              <a:defRPr sz="6082"/>
            </a:lvl2pPr>
            <a:lvl3pPr marL="3106546" indent="0">
              <a:buNone/>
              <a:defRPr sz="5249"/>
            </a:lvl3pPr>
            <a:lvl4pPr marL="4659820" indent="0">
              <a:buNone/>
              <a:defRPr sz="4833"/>
            </a:lvl4pPr>
            <a:lvl5pPr marL="6213091" indent="0">
              <a:buNone/>
              <a:defRPr sz="4833"/>
            </a:lvl5pPr>
            <a:lvl6pPr marL="7766368" indent="0">
              <a:buNone/>
              <a:defRPr sz="4833"/>
            </a:lvl6pPr>
            <a:lvl7pPr marL="9319639" indent="0">
              <a:buNone/>
              <a:defRPr sz="4833"/>
            </a:lvl7pPr>
            <a:lvl8pPr marL="10872919" indent="0">
              <a:buNone/>
              <a:defRPr sz="4833"/>
            </a:lvl8pPr>
            <a:lvl9pPr marL="1242618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17086"/>
      </p:ext>
    </p:extLst>
  </p:cSld>
  <p:clrMapOvr>
    <a:masterClrMapping/>
  </p:clrMapOvr>
  <p:transition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0773"/>
      </p:ext>
    </p:extLst>
  </p:cSld>
  <p:clrMapOvr>
    <a:masterClrMapping/>
  </p:clrMapOvr>
  <p:transition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86635"/>
      </p:ext>
    </p:extLst>
  </p:cSld>
  <p:clrMapOvr>
    <a:masterClrMapping/>
  </p:clrMapOvr>
  <p:transition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6257"/>
      </p:ext>
    </p:extLst>
  </p:cSld>
  <p:clrMapOvr>
    <a:masterClrMapping/>
  </p:clrMapOvr>
  <p:transition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0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4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2413" indent="0">
              <a:buNone/>
              <a:defRPr sz="6914"/>
            </a:lvl2pPr>
            <a:lvl3pPr marL="3424835" indent="0">
              <a:buNone/>
              <a:defRPr sz="6082"/>
            </a:lvl3pPr>
            <a:lvl4pPr marL="5137252" indent="0">
              <a:buNone/>
              <a:defRPr sz="5249"/>
            </a:lvl4pPr>
            <a:lvl5pPr marL="6849668" indent="0">
              <a:buNone/>
              <a:defRPr sz="5249"/>
            </a:lvl5pPr>
            <a:lvl6pPr marL="8562081" indent="0">
              <a:buNone/>
              <a:defRPr sz="5249"/>
            </a:lvl6pPr>
            <a:lvl7pPr marL="10274506" indent="0">
              <a:buNone/>
              <a:defRPr sz="5249"/>
            </a:lvl7pPr>
            <a:lvl8pPr marL="11986919" indent="0">
              <a:buNone/>
              <a:defRPr sz="5249"/>
            </a:lvl8pPr>
            <a:lvl9pPr marL="136993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9"/>
      </p:ext>
    </p:extLst>
  </p:cSld>
  <p:clrMapOvr>
    <a:masterClrMapping/>
  </p:clrMapOvr>
  <p:transition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87"/>
      </p:ext>
    </p:extLst>
  </p:cSld>
  <p:clrMapOvr>
    <a:masterClrMapping/>
  </p:clrMapOvr>
  <p:transition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2413" indent="0">
              <a:buNone/>
              <a:defRPr sz="7499" b="1"/>
            </a:lvl2pPr>
            <a:lvl3pPr marL="3424835" indent="0">
              <a:buNone/>
              <a:defRPr sz="6914" b="1"/>
            </a:lvl3pPr>
            <a:lvl4pPr marL="5137252" indent="0">
              <a:buNone/>
              <a:defRPr sz="6082" b="1"/>
            </a:lvl4pPr>
            <a:lvl5pPr marL="6849668" indent="0">
              <a:buNone/>
              <a:defRPr sz="6082" b="1"/>
            </a:lvl5pPr>
            <a:lvl6pPr marL="8562081" indent="0">
              <a:buNone/>
              <a:defRPr sz="6082" b="1"/>
            </a:lvl6pPr>
            <a:lvl7pPr marL="10274506" indent="0">
              <a:buNone/>
              <a:defRPr sz="6082" b="1"/>
            </a:lvl7pPr>
            <a:lvl8pPr marL="11986919" indent="0">
              <a:buNone/>
              <a:defRPr sz="6082" b="1"/>
            </a:lvl8pPr>
            <a:lvl9pPr marL="136993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2413" indent="0">
              <a:buNone/>
              <a:defRPr sz="7499" b="1"/>
            </a:lvl2pPr>
            <a:lvl3pPr marL="3424835" indent="0">
              <a:buNone/>
              <a:defRPr sz="6914" b="1"/>
            </a:lvl3pPr>
            <a:lvl4pPr marL="5137252" indent="0">
              <a:buNone/>
              <a:defRPr sz="6082" b="1"/>
            </a:lvl4pPr>
            <a:lvl5pPr marL="6849668" indent="0">
              <a:buNone/>
              <a:defRPr sz="6082" b="1"/>
            </a:lvl5pPr>
            <a:lvl6pPr marL="8562081" indent="0">
              <a:buNone/>
              <a:defRPr sz="6082" b="1"/>
            </a:lvl6pPr>
            <a:lvl7pPr marL="10274506" indent="0">
              <a:buNone/>
              <a:defRPr sz="6082" b="1"/>
            </a:lvl7pPr>
            <a:lvl8pPr marL="11986919" indent="0">
              <a:buNone/>
              <a:defRPr sz="6082" b="1"/>
            </a:lvl8pPr>
            <a:lvl9pPr marL="136993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0358"/>
      </p:ext>
    </p:extLst>
  </p:cSld>
  <p:clrMapOvr>
    <a:masterClrMapping/>
  </p:clrMapOvr>
  <p:transition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8107"/>
      </p:ext>
    </p:extLst>
  </p:cSld>
  <p:clrMapOvr>
    <a:masterClrMapping/>
  </p:clrMapOvr>
  <p:transition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61719"/>
      </p:ext>
    </p:extLst>
  </p:cSld>
  <p:clrMapOvr>
    <a:masterClrMapping/>
  </p:clrMapOvr>
  <p:transition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0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2413" indent="0">
              <a:buNone/>
              <a:defRPr sz="4583"/>
            </a:lvl2pPr>
            <a:lvl3pPr marL="3424835" indent="0">
              <a:buNone/>
              <a:defRPr sz="3747"/>
            </a:lvl3pPr>
            <a:lvl4pPr marL="5137252" indent="0">
              <a:buNone/>
              <a:defRPr sz="3333"/>
            </a:lvl4pPr>
            <a:lvl5pPr marL="6849668" indent="0">
              <a:buNone/>
              <a:defRPr sz="3333"/>
            </a:lvl5pPr>
            <a:lvl6pPr marL="8562081" indent="0">
              <a:buNone/>
              <a:defRPr sz="3333"/>
            </a:lvl6pPr>
            <a:lvl7pPr marL="10274506" indent="0">
              <a:buNone/>
              <a:defRPr sz="3333"/>
            </a:lvl7pPr>
            <a:lvl8pPr marL="11986919" indent="0">
              <a:buNone/>
              <a:defRPr sz="3333"/>
            </a:lvl8pPr>
            <a:lvl9pPr marL="136993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9337"/>
      </p:ext>
    </p:extLst>
  </p:cSld>
  <p:clrMapOvr>
    <a:masterClrMapping/>
  </p:clrMapOvr>
  <p:transition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2413" indent="0">
              <a:buNone/>
              <a:defRPr sz="10415"/>
            </a:lvl2pPr>
            <a:lvl3pPr marL="3424835" indent="0">
              <a:buNone/>
              <a:defRPr sz="8997"/>
            </a:lvl3pPr>
            <a:lvl4pPr marL="5137252" indent="0">
              <a:buNone/>
              <a:defRPr sz="7499"/>
            </a:lvl4pPr>
            <a:lvl5pPr marL="6849668" indent="0">
              <a:buNone/>
              <a:defRPr sz="7499"/>
            </a:lvl5pPr>
            <a:lvl6pPr marL="8562081" indent="0">
              <a:buNone/>
              <a:defRPr sz="7499"/>
            </a:lvl6pPr>
            <a:lvl7pPr marL="10274506" indent="0">
              <a:buNone/>
              <a:defRPr sz="7499"/>
            </a:lvl7pPr>
            <a:lvl8pPr marL="11986919" indent="0">
              <a:buNone/>
              <a:defRPr sz="7499"/>
            </a:lvl8pPr>
            <a:lvl9pPr marL="136993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2413" indent="0">
              <a:buNone/>
              <a:defRPr sz="4583"/>
            </a:lvl2pPr>
            <a:lvl3pPr marL="3424835" indent="0">
              <a:buNone/>
              <a:defRPr sz="3747"/>
            </a:lvl3pPr>
            <a:lvl4pPr marL="5137252" indent="0">
              <a:buNone/>
              <a:defRPr sz="3333"/>
            </a:lvl4pPr>
            <a:lvl5pPr marL="6849668" indent="0">
              <a:buNone/>
              <a:defRPr sz="3333"/>
            </a:lvl5pPr>
            <a:lvl6pPr marL="8562081" indent="0">
              <a:buNone/>
              <a:defRPr sz="3333"/>
            </a:lvl6pPr>
            <a:lvl7pPr marL="10274506" indent="0">
              <a:buNone/>
              <a:defRPr sz="3333"/>
            </a:lvl7pPr>
            <a:lvl8pPr marL="11986919" indent="0">
              <a:buNone/>
              <a:defRPr sz="3333"/>
            </a:lvl8pPr>
            <a:lvl9pPr marL="136993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8358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2925"/>
      </p:ext>
    </p:extLst>
  </p:cSld>
  <p:clrMapOvr>
    <a:masterClrMapping/>
  </p:clrMapOvr>
  <p:transition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33569"/>
      </p:ext>
    </p:extLst>
  </p:cSld>
  <p:clrMapOvr>
    <a:masterClrMapping/>
  </p:clrMapOvr>
  <p:transition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5198"/>
      </p:ext>
    </p:extLst>
  </p:cSld>
  <p:clrMapOvr>
    <a:masterClrMapping/>
  </p:clrMapOvr>
  <p:transition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30"/>
      </p:ext>
    </p:extLst>
  </p:cSld>
  <p:clrMapOvr>
    <a:masterClrMapping/>
  </p:clrMapOvr>
  <p:transition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446" tIns="171217" rIns="342446" bIns="17121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62758"/>
      </p:ext>
    </p:extLst>
  </p:cSld>
  <p:clrMapOvr>
    <a:masterClrMapping/>
  </p:clrMapOvr>
  <p:transition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4960"/>
      </p:ext>
    </p:extLst>
  </p:cSld>
  <p:clrMapOvr>
    <a:masterClrMapping/>
  </p:clrMapOvr>
  <p:transition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2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51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1941" indent="0">
              <a:buNone/>
              <a:defRPr sz="6914"/>
            </a:lvl2pPr>
            <a:lvl3pPr marL="3423896" indent="0">
              <a:buNone/>
              <a:defRPr sz="6082"/>
            </a:lvl3pPr>
            <a:lvl4pPr marL="5135840" indent="0">
              <a:buNone/>
              <a:defRPr sz="5249"/>
            </a:lvl4pPr>
            <a:lvl5pPr marL="6847782" indent="0">
              <a:buNone/>
              <a:defRPr sz="5249"/>
            </a:lvl5pPr>
            <a:lvl6pPr marL="8559727" indent="0">
              <a:buNone/>
              <a:defRPr sz="5249"/>
            </a:lvl6pPr>
            <a:lvl7pPr marL="10271677" indent="0">
              <a:buNone/>
              <a:defRPr sz="5249"/>
            </a:lvl7pPr>
            <a:lvl8pPr marL="11983620" indent="0">
              <a:buNone/>
              <a:defRPr sz="5249"/>
            </a:lvl8pPr>
            <a:lvl9pPr marL="136955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804317"/>
      </p:ext>
    </p:extLst>
  </p:cSld>
  <p:clrMapOvr>
    <a:masterClrMapping/>
  </p:clrMapOvr>
  <p:transition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1256"/>
      </p:ext>
    </p:extLst>
  </p:cSld>
  <p:clrMapOvr>
    <a:masterClrMapping/>
  </p:clrMapOvr>
  <p:transition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941" indent="0">
              <a:buNone/>
              <a:defRPr sz="7499" b="1"/>
            </a:lvl2pPr>
            <a:lvl3pPr marL="3423896" indent="0">
              <a:buNone/>
              <a:defRPr sz="6914" b="1"/>
            </a:lvl3pPr>
            <a:lvl4pPr marL="5135840" indent="0">
              <a:buNone/>
              <a:defRPr sz="6082" b="1"/>
            </a:lvl4pPr>
            <a:lvl5pPr marL="6847782" indent="0">
              <a:buNone/>
              <a:defRPr sz="6082" b="1"/>
            </a:lvl5pPr>
            <a:lvl6pPr marL="8559727" indent="0">
              <a:buNone/>
              <a:defRPr sz="6082" b="1"/>
            </a:lvl6pPr>
            <a:lvl7pPr marL="10271677" indent="0">
              <a:buNone/>
              <a:defRPr sz="6082" b="1"/>
            </a:lvl7pPr>
            <a:lvl8pPr marL="11983620" indent="0">
              <a:buNone/>
              <a:defRPr sz="6082" b="1"/>
            </a:lvl8pPr>
            <a:lvl9pPr marL="136955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941" indent="0">
              <a:buNone/>
              <a:defRPr sz="7499" b="1"/>
            </a:lvl2pPr>
            <a:lvl3pPr marL="3423896" indent="0">
              <a:buNone/>
              <a:defRPr sz="6914" b="1"/>
            </a:lvl3pPr>
            <a:lvl4pPr marL="5135840" indent="0">
              <a:buNone/>
              <a:defRPr sz="6082" b="1"/>
            </a:lvl4pPr>
            <a:lvl5pPr marL="6847782" indent="0">
              <a:buNone/>
              <a:defRPr sz="6082" b="1"/>
            </a:lvl5pPr>
            <a:lvl6pPr marL="8559727" indent="0">
              <a:buNone/>
              <a:defRPr sz="6082" b="1"/>
            </a:lvl6pPr>
            <a:lvl7pPr marL="10271677" indent="0">
              <a:buNone/>
              <a:defRPr sz="6082" b="1"/>
            </a:lvl7pPr>
            <a:lvl8pPr marL="11983620" indent="0">
              <a:buNone/>
              <a:defRPr sz="6082" b="1"/>
            </a:lvl8pPr>
            <a:lvl9pPr marL="136955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49370"/>
      </p:ext>
    </p:extLst>
  </p:cSld>
  <p:clrMapOvr>
    <a:masterClrMapping/>
  </p:clrMapOvr>
  <p:transition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8050"/>
      </p:ext>
    </p:extLst>
  </p:cSld>
  <p:clrMapOvr>
    <a:masterClrMapping/>
  </p:clrMapOvr>
  <p:transition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0839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275" indent="0">
              <a:buNone/>
              <a:defRPr sz="6914" b="1"/>
            </a:lvl2pPr>
            <a:lvl3pPr marL="3106546" indent="0">
              <a:buNone/>
              <a:defRPr sz="6082" b="1"/>
            </a:lvl3pPr>
            <a:lvl4pPr marL="4659820" indent="0">
              <a:buNone/>
              <a:defRPr sz="5249" b="1"/>
            </a:lvl4pPr>
            <a:lvl5pPr marL="6213091" indent="0">
              <a:buNone/>
              <a:defRPr sz="5249" b="1"/>
            </a:lvl5pPr>
            <a:lvl6pPr marL="7766368" indent="0">
              <a:buNone/>
              <a:defRPr sz="5249" b="1"/>
            </a:lvl6pPr>
            <a:lvl7pPr marL="9319639" indent="0">
              <a:buNone/>
              <a:defRPr sz="5249" b="1"/>
            </a:lvl7pPr>
            <a:lvl8pPr marL="10872919" indent="0">
              <a:buNone/>
              <a:defRPr sz="5249" b="1"/>
            </a:lvl8pPr>
            <a:lvl9pPr marL="124261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275" indent="0">
              <a:buNone/>
              <a:defRPr sz="6914" b="1"/>
            </a:lvl2pPr>
            <a:lvl3pPr marL="3106546" indent="0">
              <a:buNone/>
              <a:defRPr sz="6082" b="1"/>
            </a:lvl3pPr>
            <a:lvl4pPr marL="4659820" indent="0">
              <a:buNone/>
              <a:defRPr sz="5249" b="1"/>
            </a:lvl4pPr>
            <a:lvl5pPr marL="6213091" indent="0">
              <a:buNone/>
              <a:defRPr sz="5249" b="1"/>
            </a:lvl5pPr>
            <a:lvl6pPr marL="7766368" indent="0">
              <a:buNone/>
              <a:defRPr sz="5249" b="1"/>
            </a:lvl6pPr>
            <a:lvl7pPr marL="9319639" indent="0">
              <a:buNone/>
              <a:defRPr sz="5249" b="1"/>
            </a:lvl7pPr>
            <a:lvl8pPr marL="10872919" indent="0">
              <a:buNone/>
              <a:defRPr sz="5249" b="1"/>
            </a:lvl8pPr>
            <a:lvl9pPr marL="124261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92995"/>
      </p:ext>
    </p:extLst>
  </p:cSld>
  <p:clrMapOvr>
    <a:masterClrMapping/>
  </p:clrMapOvr>
  <p:transition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1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1941" indent="0">
              <a:buNone/>
              <a:defRPr sz="4583"/>
            </a:lvl2pPr>
            <a:lvl3pPr marL="3423896" indent="0">
              <a:buNone/>
              <a:defRPr sz="3747"/>
            </a:lvl3pPr>
            <a:lvl4pPr marL="5135840" indent="0">
              <a:buNone/>
              <a:defRPr sz="3333"/>
            </a:lvl4pPr>
            <a:lvl5pPr marL="6847782" indent="0">
              <a:buNone/>
              <a:defRPr sz="3333"/>
            </a:lvl5pPr>
            <a:lvl6pPr marL="8559727" indent="0">
              <a:buNone/>
              <a:defRPr sz="3333"/>
            </a:lvl6pPr>
            <a:lvl7pPr marL="10271677" indent="0">
              <a:buNone/>
              <a:defRPr sz="3333"/>
            </a:lvl7pPr>
            <a:lvl8pPr marL="11983620" indent="0">
              <a:buNone/>
              <a:defRPr sz="3333"/>
            </a:lvl8pPr>
            <a:lvl9pPr marL="136955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61560"/>
      </p:ext>
    </p:extLst>
  </p:cSld>
  <p:clrMapOvr>
    <a:masterClrMapping/>
  </p:clrMapOvr>
  <p:transition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1941" indent="0">
              <a:buNone/>
              <a:defRPr sz="10415"/>
            </a:lvl2pPr>
            <a:lvl3pPr marL="3423896" indent="0">
              <a:buNone/>
              <a:defRPr sz="8997"/>
            </a:lvl3pPr>
            <a:lvl4pPr marL="5135840" indent="0">
              <a:buNone/>
              <a:defRPr sz="7499"/>
            </a:lvl4pPr>
            <a:lvl5pPr marL="6847782" indent="0">
              <a:buNone/>
              <a:defRPr sz="7499"/>
            </a:lvl5pPr>
            <a:lvl6pPr marL="8559727" indent="0">
              <a:buNone/>
              <a:defRPr sz="7499"/>
            </a:lvl6pPr>
            <a:lvl7pPr marL="10271677" indent="0">
              <a:buNone/>
              <a:defRPr sz="7499"/>
            </a:lvl7pPr>
            <a:lvl8pPr marL="11983620" indent="0">
              <a:buNone/>
              <a:defRPr sz="7499"/>
            </a:lvl8pPr>
            <a:lvl9pPr marL="136955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1941" indent="0">
              <a:buNone/>
              <a:defRPr sz="4583"/>
            </a:lvl2pPr>
            <a:lvl3pPr marL="3423896" indent="0">
              <a:buNone/>
              <a:defRPr sz="3747"/>
            </a:lvl3pPr>
            <a:lvl4pPr marL="5135840" indent="0">
              <a:buNone/>
              <a:defRPr sz="3333"/>
            </a:lvl4pPr>
            <a:lvl5pPr marL="6847782" indent="0">
              <a:buNone/>
              <a:defRPr sz="3333"/>
            </a:lvl5pPr>
            <a:lvl6pPr marL="8559727" indent="0">
              <a:buNone/>
              <a:defRPr sz="3333"/>
            </a:lvl6pPr>
            <a:lvl7pPr marL="10271677" indent="0">
              <a:buNone/>
              <a:defRPr sz="3333"/>
            </a:lvl7pPr>
            <a:lvl8pPr marL="11983620" indent="0">
              <a:buNone/>
              <a:defRPr sz="3333"/>
            </a:lvl8pPr>
            <a:lvl9pPr marL="136955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639"/>
      </p:ext>
    </p:extLst>
  </p:cSld>
  <p:clrMapOvr>
    <a:masterClrMapping/>
  </p:clrMapOvr>
  <p:transition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8498"/>
      </p:ext>
    </p:extLst>
  </p:cSld>
  <p:clrMapOvr>
    <a:masterClrMapping/>
  </p:clrMapOvr>
  <p:transition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39749"/>
      </p:ext>
    </p:extLst>
  </p:cSld>
  <p:clrMapOvr>
    <a:masterClrMapping/>
  </p:clrMapOvr>
  <p:transition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353" tIns="171167" rIns="342353" bIns="17116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29570"/>
      </p:ext>
    </p:extLst>
  </p:cSld>
  <p:clrMapOvr>
    <a:masterClrMapping/>
  </p:clrMapOvr>
  <p:transition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9718"/>
      </p:ext>
    </p:extLst>
  </p:cSld>
  <p:clrMapOvr>
    <a:masterClrMapping/>
  </p:clrMapOvr>
  <p:transition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46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6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1470" indent="0">
              <a:buNone/>
              <a:defRPr sz="6914"/>
            </a:lvl2pPr>
            <a:lvl3pPr marL="3422954" indent="0">
              <a:buNone/>
              <a:defRPr sz="6082"/>
            </a:lvl3pPr>
            <a:lvl4pPr marL="5134426" indent="0">
              <a:buNone/>
              <a:defRPr sz="5249"/>
            </a:lvl4pPr>
            <a:lvl5pPr marL="6845894" indent="0">
              <a:buNone/>
              <a:defRPr sz="5249"/>
            </a:lvl5pPr>
            <a:lvl6pPr marL="8557370" indent="0">
              <a:buNone/>
              <a:defRPr sz="5249"/>
            </a:lvl6pPr>
            <a:lvl7pPr marL="10268854" indent="0">
              <a:buNone/>
              <a:defRPr sz="5249"/>
            </a:lvl7pPr>
            <a:lvl8pPr marL="11980326" indent="0">
              <a:buNone/>
              <a:defRPr sz="5249"/>
            </a:lvl8pPr>
            <a:lvl9pPr marL="1369180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34274"/>
      </p:ext>
    </p:extLst>
  </p:cSld>
  <p:clrMapOvr>
    <a:masterClrMapping/>
  </p:clrMapOvr>
  <p:transition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2989"/>
      </p:ext>
    </p:extLst>
  </p:cSld>
  <p:clrMapOvr>
    <a:masterClrMapping/>
  </p:clrMapOvr>
  <p:transition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470" indent="0">
              <a:buNone/>
              <a:defRPr sz="7499" b="1"/>
            </a:lvl2pPr>
            <a:lvl3pPr marL="3422954" indent="0">
              <a:buNone/>
              <a:defRPr sz="6914" b="1"/>
            </a:lvl3pPr>
            <a:lvl4pPr marL="5134426" indent="0">
              <a:buNone/>
              <a:defRPr sz="6082" b="1"/>
            </a:lvl4pPr>
            <a:lvl5pPr marL="6845894" indent="0">
              <a:buNone/>
              <a:defRPr sz="6082" b="1"/>
            </a:lvl5pPr>
            <a:lvl6pPr marL="8557370" indent="0">
              <a:buNone/>
              <a:defRPr sz="6082" b="1"/>
            </a:lvl6pPr>
            <a:lvl7pPr marL="10268854" indent="0">
              <a:buNone/>
              <a:defRPr sz="6082" b="1"/>
            </a:lvl7pPr>
            <a:lvl8pPr marL="11980326" indent="0">
              <a:buNone/>
              <a:defRPr sz="6082" b="1"/>
            </a:lvl8pPr>
            <a:lvl9pPr marL="1369180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470" indent="0">
              <a:buNone/>
              <a:defRPr sz="7499" b="1"/>
            </a:lvl2pPr>
            <a:lvl3pPr marL="3422954" indent="0">
              <a:buNone/>
              <a:defRPr sz="6914" b="1"/>
            </a:lvl3pPr>
            <a:lvl4pPr marL="5134426" indent="0">
              <a:buNone/>
              <a:defRPr sz="6082" b="1"/>
            </a:lvl4pPr>
            <a:lvl5pPr marL="6845894" indent="0">
              <a:buNone/>
              <a:defRPr sz="6082" b="1"/>
            </a:lvl5pPr>
            <a:lvl6pPr marL="8557370" indent="0">
              <a:buNone/>
              <a:defRPr sz="6082" b="1"/>
            </a:lvl6pPr>
            <a:lvl7pPr marL="10268854" indent="0">
              <a:buNone/>
              <a:defRPr sz="6082" b="1"/>
            </a:lvl7pPr>
            <a:lvl8pPr marL="11980326" indent="0">
              <a:buNone/>
              <a:defRPr sz="6082" b="1"/>
            </a:lvl8pPr>
            <a:lvl9pPr marL="1369180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115"/>
      </p:ext>
    </p:extLst>
  </p:cSld>
  <p:clrMapOvr>
    <a:masterClrMapping/>
  </p:clrMapOvr>
  <p:transition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12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1576"/>
      </p:ext>
    </p:extLst>
  </p:cSld>
  <p:clrMapOvr>
    <a:masterClrMapping/>
  </p:clrMapOvr>
  <p:transition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9754"/>
      </p:ext>
    </p:extLst>
  </p:cSld>
  <p:clrMapOvr>
    <a:masterClrMapping/>
  </p:clrMapOvr>
  <p:transition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1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1470" indent="0">
              <a:buNone/>
              <a:defRPr sz="4583"/>
            </a:lvl2pPr>
            <a:lvl3pPr marL="3422954" indent="0">
              <a:buNone/>
              <a:defRPr sz="3747"/>
            </a:lvl3pPr>
            <a:lvl4pPr marL="5134426" indent="0">
              <a:buNone/>
              <a:defRPr sz="3333"/>
            </a:lvl4pPr>
            <a:lvl5pPr marL="6845894" indent="0">
              <a:buNone/>
              <a:defRPr sz="3333"/>
            </a:lvl5pPr>
            <a:lvl6pPr marL="8557370" indent="0">
              <a:buNone/>
              <a:defRPr sz="3333"/>
            </a:lvl6pPr>
            <a:lvl7pPr marL="10268854" indent="0">
              <a:buNone/>
              <a:defRPr sz="3333"/>
            </a:lvl7pPr>
            <a:lvl8pPr marL="11980326" indent="0">
              <a:buNone/>
              <a:defRPr sz="3333"/>
            </a:lvl8pPr>
            <a:lvl9pPr marL="1369180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2103"/>
      </p:ext>
    </p:extLst>
  </p:cSld>
  <p:clrMapOvr>
    <a:masterClrMapping/>
  </p:clrMapOvr>
  <p:transition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1470" indent="0">
              <a:buNone/>
              <a:defRPr sz="10415"/>
            </a:lvl2pPr>
            <a:lvl3pPr marL="3422954" indent="0">
              <a:buNone/>
              <a:defRPr sz="8997"/>
            </a:lvl3pPr>
            <a:lvl4pPr marL="5134426" indent="0">
              <a:buNone/>
              <a:defRPr sz="7499"/>
            </a:lvl4pPr>
            <a:lvl5pPr marL="6845894" indent="0">
              <a:buNone/>
              <a:defRPr sz="7499"/>
            </a:lvl5pPr>
            <a:lvl6pPr marL="8557370" indent="0">
              <a:buNone/>
              <a:defRPr sz="7499"/>
            </a:lvl6pPr>
            <a:lvl7pPr marL="10268854" indent="0">
              <a:buNone/>
              <a:defRPr sz="7499"/>
            </a:lvl7pPr>
            <a:lvl8pPr marL="11980326" indent="0">
              <a:buNone/>
              <a:defRPr sz="7499"/>
            </a:lvl8pPr>
            <a:lvl9pPr marL="1369180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1470" indent="0">
              <a:buNone/>
              <a:defRPr sz="4583"/>
            </a:lvl2pPr>
            <a:lvl3pPr marL="3422954" indent="0">
              <a:buNone/>
              <a:defRPr sz="3747"/>
            </a:lvl3pPr>
            <a:lvl4pPr marL="5134426" indent="0">
              <a:buNone/>
              <a:defRPr sz="3333"/>
            </a:lvl4pPr>
            <a:lvl5pPr marL="6845894" indent="0">
              <a:buNone/>
              <a:defRPr sz="3333"/>
            </a:lvl5pPr>
            <a:lvl6pPr marL="8557370" indent="0">
              <a:buNone/>
              <a:defRPr sz="3333"/>
            </a:lvl6pPr>
            <a:lvl7pPr marL="10268854" indent="0">
              <a:buNone/>
              <a:defRPr sz="3333"/>
            </a:lvl7pPr>
            <a:lvl8pPr marL="11980326" indent="0">
              <a:buNone/>
              <a:defRPr sz="3333"/>
            </a:lvl8pPr>
            <a:lvl9pPr marL="1369180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01036"/>
      </p:ext>
    </p:extLst>
  </p:cSld>
  <p:clrMapOvr>
    <a:masterClrMapping/>
  </p:clrMapOvr>
  <p:transition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3173"/>
      </p:ext>
    </p:extLst>
  </p:cSld>
  <p:clrMapOvr>
    <a:masterClrMapping/>
  </p:clrMapOvr>
  <p:transition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5042"/>
      </p:ext>
    </p:extLst>
  </p:cSld>
  <p:clrMapOvr>
    <a:masterClrMapping/>
  </p:clrMapOvr>
  <p:transition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259" tIns="171117" rIns="342259" bIns="17111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17085"/>
      </p:ext>
    </p:extLst>
  </p:cSld>
  <p:clrMapOvr>
    <a:masterClrMapping/>
  </p:clrMapOvr>
  <p:transition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796"/>
      </p:ext>
    </p:extLst>
  </p:cSld>
  <p:clrMapOvr>
    <a:masterClrMapping/>
  </p:clrMapOvr>
  <p:transition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46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6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997" indent="0">
              <a:buNone/>
              <a:defRPr sz="6914"/>
            </a:lvl2pPr>
            <a:lvl3pPr marL="3422013" indent="0">
              <a:buNone/>
              <a:defRPr sz="6082"/>
            </a:lvl3pPr>
            <a:lvl4pPr marL="5133015" indent="0">
              <a:buNone/>
              <a:defRPr sz="5249"/>
            </a:lvl4pPr>
            <a:lvl5pPr marL="6844015" indent="0">
              <a:buNone/>
              <a:defRPr sz="5249"/>
            </a:lvl5pPr>
            <a:lvl6pPr marL="8555017" indent="0">
              <a:buNone/>
              <a:defRPr sz="5249"/>
            </a:lvl6pPr>
            <a:lvl7pPr marL="10266028" indent="0">
              <a:buNone/>
              <a:defRPr sz="5249"/>
            </a:lvl7pPr>
            <a:lvl8pPr marL="11977030" indent="0">
              <a:buNone/>
              <a:defRPr sz="5249"/>
            </a:lvl8pPr>
            <a:lvl9pPr marL="136880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3204"/>
      </p:ext>
    </p:extLst>
  </p:cSld>
  <p:clrMapOvr>
    <a:masterClrMapping/>
  </p:clrMapOvr>
  <p:transition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64872"/>
      </p:ext>
    </p:extLst>
  </p:cSld>
  <p:clrMapOvr>
    <a:masterClrMapping/>
  </p:clrMapOvr>
  <p:transition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997" indent="0">
              <a:buNone/>
              <a:defRPr sz="7499" b="1"/>
            </a:lvl2pPr>
            <a:lvl3pPr marL="3422013" indent="0">
              <a:buNone/>
              <a:defRPr sz="6914" b="1"/>
            </a:lvl3pPr>
            <a:lvl4pPr marL="5133015" indent="0">
              <a:buNone/>
              <a:defRPr sz="6082" b="1"/>
            </a:lvl4pPr>
            <a:lvl5pPr marL="6844015" indent="0">
              <a:buNone/>
              <a:defRPr sz="6082" b="1"/>
            </a:lvl5pPr>
            <a:lvl6pPr marL="8555017" indent="0">
              <a:buNone/>
              <a:defRPr sz="6082" b="1"/>
            </a:lvl6pPr>
            <a:lvl7pPr marL="10266028" indent="0">
              <a:buNone/>
              <a:defRPr sz="6082" b="1"/>
            </a:lvl7pPr>
            <a:lvl8pPr marL="11977030" indent="0">
              <a:buNone/>
              <a:defRPr sz="6082" b="1"/>
            </a:lvl8pPr>
            <a:lvl9pPr marL="136880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997" indent="0">
              <a:buNone/>
              <a:defRPr sz="7499" b="1"/>
            </a:lvl2pPr>
            <a:lvl3pPr marL="3422013" indent="0">
              <a:buNone/>
              <a:defRPr sz="6914" b="1"/>
            </a:lvl3pPr>
            <a:lvl4pPr marL="5133015" indent="0">
              <a:buNone/>
              <a:defRPr sz="6082" b="1"/>
            </a:lvl4pPr>
            <a:lvl5pPr marL="6844015" indent="0">
              <a:buNone/>
              <a:defRPr sz="6082" b="1"/>
            </a:lvl5pPr>
            <a:lvl6pPr marL="8555017" indent="0">
              <a:buNone/>
              <a:defRPr sz="6082" b="1"/>
            </a:lvl6pPr>
            <a:lvl7pPr marL="10266028" indent="0">
              <a:buNone/>
              <a:defRPr sz="6082" b="1"/>
            </a:lvl7pPr>
            <a:lvl8pPr marL="11977030" indent="0">
              <a:buNone/>
              <a:defRPr sz="6082" b="1"/>
            </a:lvl8pPr>
            <a:lvl9pPr marL="136880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5837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4631"/>
      </p:ext>
    </p:extLst>
  </p:cSld>
  <p:clrMapOvr>
    <a:masterClrMapping/>
  </p:clrMapOvr>
  <p:transition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7085"/>
      </p:ext>
    </p:extLst>
  </p:cSld>
  <p:clrMapOvr>
    <a:masterClrMapping/>
  </p:clrMapOvr>
  <p:transition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19066"/>
      </p:ext>
    </p:extLst>
  </p:cSld>
  <p:clrMapOvr>
    <a:masterClrMapping/>
  </p:clrMapOvr>
  <p:transition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3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0997" indent="0">
              <a:buNone/>
              <a:defRPr sz="4583"/>
            </a:lvl2pPr>
            <a:lvl3pPr marL="3422013" indent="0">
              <a:buNone/>
              <a:defRPr sz="3747"/>
            </a:lvl3pPr>
            <a:lvl4pPr marL="5133015" indent="0">
              <a:buNone/>
              <a:defRPr sz="3333"/>
            </a:lvl4pPr>
            <a:lvl5pPr marL="6844015" indent="0">
              <a:buNone/>
              <a:defRPr sz="3333"/>
            </a:lvl5pPr>
            <a:lvl6pPr marL="8555017" indent="0">
              <a:buNone/>
              <a:defRPr sz="3333"/>
            </a:lvl6pPr>
            <a:lvl7pPr marL="10266028" indent="0">
              <a:buNone/>
              <a:defRPr sz="3333"/>
            </a:lvl7pPr>
            <a:lvl8pPr marL="11977030" indent="0">
              <a:buNone/>
              <a:defRPr sz="3333"/>
            </a:lvl8pPr>
            <a:lvl9pPr marL="136880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44549"/>
      </p:ext>
    </p:extLst>
  </p:cSld>
  <p:clrMapOvr>
    <a:masterClrMapping/>
  </p:clrMapOvr>
  <p:transition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0997" indent="0">
              <a:buNone/>
              <a:defRPr sz="10415"/>
            </a:lvl2pPr>
            <a:lvl3pPr marL="3422013" indent="0">
              <a:buNone/>
              <a:defRPr sz="8997"/>
            </a:lvl3pPr>
            <a:lvl4pPr marL="5133015" indent="0">
              <a:buNone/>
              <a:defRPr sz="7499"/>
            </a:lvl4pPr>
            <a:lvl5pPr marL="6844015" indent="0">
              <a:buNone/>
              <a:defRPr sz="7499"/>
            </a:lvl5pPr>
            <a:lvl6pPr marL="8555017" indent="0">
              <a:buNone/>
              <a:defRPr sz="7499"/>
            </a:lvl6pPr>
            <a:lvl7pPr marL="10266028" indent="0">
              <a:buNone/>
              <a:defRPr sz="7499"/>
            </a:lvl7pPr>
            <a:lvl8pPr marL="11977030" indent="0">
              <a:buNone/>
              <a:defRPr sz="7499"/>
            </a:lvl8pPr>
            <a:lvl9pPr marL="136880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0997" indent="0">
              <a:buNone/>
              <a:defRPr sz="4583"/>
            </a:lvl2pPr>
            <a:lvl3pPr marL="3422013" indent="0">
              <a:buNone/>
              <a:defRPr sz="3747"/>
            </a:lvl3pPr>
            <a:lvl4pPr marL="5133015" indent="0">
              <a:buNone/>
              <a:defRPr sz="3333"/>
            </a:lvl4pPr>
            <a:lvl5pPr marL="6844015" indent="0">
              <a:buNone/>
              <a:defRPr sz="3333"/>
            </a:lvl5pPr>
            <a:lvl6pPr marL="8555017" indent="0">
              <a:buNone/>
              <a:defRPr sz="3333"/>
            </a:lvl6pPr>
            <a:lvl7pPr marL="10266028" indent="0">
              <a:buNone/>
              <a:defRPr sz="3333"/>
            </a:lvl7pPr>
            <a:lvl8pPr marL="11977030" indent="0">
              <a:buNone/>
              <a:defRPr sz="3333"/>
            </a:lvl8pPr>
            <a:lvl9pPr marL="136880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4928"/>
      </p:ext>
    </p:extLst>
  </p:cSld>
  <p:clrMapOvr>
    <a:masterClrMapping/>
  </p:clrMapOvr>
  <p:transition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50533"/>
      </p:ext>
    </p:extLst>
  </p:cSld>
  <p:clrMapOvr>
    <a:masterClrMapping/>
  </p:clrMapOvr>
  <p:transition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2553"/>
      </p:ext>
    </p:extLst>
  </p:cSld>
  <p:clrMapOvr>
    <a:masterClrMapping/>
  </p:clrMapOvr>
  <p:transition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166" tIns="171069" rIns="342166" bIns="171069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25100"/>
      </p:ext>
    </p:extLst>
  </p:cSld>
  <p:clrMapOvr>
    <a:masterClrMapping/>
  </p:clrMapOvr>
  <p:transition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93614"/>
      </p:ext>
    </p:extLst>
  </p:cSld>
  <p:clrMapOvr>
    <a:masterClrMapping/>
  </p:clrMapOvr>
  <p:transition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6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7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525" indent="0">
              <a:buNone/>
              <a:defRPr sz="6914"/>
            </a:lvl2pPr>
            <a:lvl3pPr marL="3421071" indent="0">
              <a:buNone/>
              <a:defRPr sz="6082"/>
            </a:lvl3pPr>
            <a:lvl4pPr marL="5131599" indent="0">
              <a:buNone/>
              <a:defRPr sz="5249"/>
            </a:lvl4pPr>
            <a:lvl5pPr marL="6842131" indent="0">
              <a:buNone/>
              <a:defRPr sz="5249"/>
            </a:lvl5pPr>
            <a:lvl6pPr marL="8552665" indent="0">
              <a:buNone/>
              <a:defRPr sz="5249"/>
            </a:lvl6pPr>
            <a:lvl7pPr marL="10263207" indent="0">
              <a:buNone/>
              <a:defRPr sz="5249"/>
            </a:lvl7pPr>
            <a:lvl8pPr marL="11973735" indent="0">
              <a:buNone/>
              <a:defRPr sz="5249"/>
            </a:lvl8pPr>
            <a:lvl9pPr marL="13684270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9052"/>
      </p:ext>
    </p:extLst>
  </p:cSld>
  <p:clrMapOvr>
    <a:masterClrMapping/>
  </p:clrMapOvr>
  <p:transition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257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2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3275" indent="0">
              <a:buNone/>
              <a:defRPr sz="4164"/>
            </a:lvl2pPr>
            <a:lvl3pPr marL="3106546" indent="0">
              <a:buNone/>
              <a:defRPr sz="3333"/>
            </a:lvl3pPr>
            <a:lvl4pPr marL="4659820" indent="0">
              <a:buNone/>
              <a:defRPr sz="3166"/>
            </a:lvl4pPr>
            <a:lvl5pPr marL="6213091" indent="0">
              <a:buNone/>
              <a:defRPr sz="3166"/>
            </a:lvl5pPr>
            <a:lvl6pPr marL="7766368" indent="0">
              <a:buNone/>
              <a:defRPr sz="3166"/>
            </a:lvl6pPr>
            <a:lvl7pPr marL="9319639" indent="0">
              <a:buNone/>
              <a:defRPr sz="3166"/>
            </a:lvl7pPr>
            <a:lvl8pPr marL="10872919" indent="0">
              <a:buNone/>
              <a:defRPr sz="3166"/>
            </a:lvl8pPr>
            <a:lvl9pPr marL="124261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16480"/>
      </p:ext>
    </p:extLst>
  </p:cSld>
  <p:clrMapOvr>
    <a:masterClrMapping/>
  </p:clrMapOvr>
  <p:transition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525" indent="0">
              <a:buNone/>
              <a:defRPr sz="7499" b="1"/>
            </a:lvl2pPr>
            <a:lvl3pPr marL="3421071" indent="0">
              <a:buNone/>
              <a:defRPr sz="6914" b="1"/>
            </a:lvl3pPr>
            <a:lvl4pPr marL="5131599" indent="0">
              <a:buNone/>
              <a:defRPr sz="6082" b="1"/>
            </a:lvl4pPr>
            <a:lvl5pPr marL="6842131" indent="0">
              <a:buNone/>
              <a:defRPr sz="6082" b="1"/>
            </a:lvl5pPr>
            <a:lvl6pPr marL="8552665" indent="0">
              <a:buNone/>
              <a:defRPr sz="6082" b="1"/>
            </a:lvl6pPr>
            <a:lvl7pPr marL="10263207" indent="0">
              <a:buNone/>
              <a:defRPr sz="6082" b="1"/>
            </a:lvl7pPr>
            <a:lvl8pPr marL="11973735" indent="0">
              <a:buNone/>
              <a:defRPr sz="6082" b="1"/>
            </a:lvl8pPr>
            <a:lvl9pPr marL="136842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525" indent="0">
              <a:buNone/>
              <a:defRPr sz="7499" b="1"/>
            </a:lvl2pPr>
            <a:lvl3pPr marL="3421071" indent="0">
              <a:buNone/>
              <a:defRPr sz="6914" b="1"/>
            </a:lvl3pPr>
            <a:lvl4pPr marL="5131599" indent="0">
              <a:buNone/>
              <a:defRPr sz="6082" b="1"/>
            </a:lvl4pPr>
            <a:lvl5pPr marL="6842131" indent="0">
              <a:buNone/>
              <a:defRPr sz="6082" b="1"/>
            </a:lvl5pPr>
            <a:lvl6pPr marL="8552665" indent="0">
              <a:buNone/>
              <a:defRPr sz="6082" b="1"/>
            </a:lvl6pPr>
            <a:lvl7pPr marL="10263207" indent="0">
              <a:buNone/>
              <a:defRPr sz="6082" b="1"/>
            </a:lvl7pPr>
            <a:lvl8pPr marL="11973735" indent="0">
              <a:buNone/>
              <a:defRPr sz="6082" b="1"/>
            </a:lvl8pPr>
            <a:lvl9pPr marL="136842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9093"/>
      </p:ext>
    </p:extLst>
  </p:cSld>
  <p:clrMapOvr>
    <a:masterClrMapping/>
  </p:clrMapOvr>
  <p:transition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1756"/>
      </p:ext>
    </p:extLst>
  </p:cSld>
  <p:clrMapOvr>
    <a:masterClrMapping/>
  </p:clrMapOvr>
  <p:transition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8128"/>
      </p:ext>
    </p:extLst>
  </p:cSld>
  <p:clrMapOvr>
    <a:masterClrMapping/>
  </p:clrMapOvr>
  <p:transition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5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0525" indent="0">
              <a:buNone/>
              <a:defRPr sz="4583"/>
            </a:lvl2pPr>
            <a:lvl3pPr marL="3421071" indent="0">
              <a:buNone/>
              <a:defRPr sz="3747"/>
            </a:lvl3pPr>
            <a:lvl4pPr marL="5131599" indent="0">
              <a:buNone/>
              <a:defRPr sz="3333"/>
            </a:lvl4pPr>
            <a:lvl5pPr marL="6842131" indent="0">
              <a:buNone/>
              <a:defRPr sz="3333"/>
            </a:lvl5pPr>
            <a:lvl6pPr marL="8552665" indent="0">
              <a:buNone/>
              <a:defRPr sz="3333"/>
            </a:lvl6pPr>
            <a:lvl7pPr marL="10263207" indent="0">
              <a:buNone/>
              <a:defRPr sz="3333"/>
            </a:lvl7pPr>
            <a:lvl8pPr marL="11973735" indent="0">
              <a:buNone/>
              <a:defRPr sz="3333"/>
            </a:lvl8pPr>
            <a:lvl9pPr marL="136842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3833"/>
      </p:ext>
    </p:extLst>
  </p:cSld>
  <p:clrMapOvr>
    <a:masterClrMapping/>
  </p:clrMapOvr>
  <p:transition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0525" indent="0">
              <a:buNone/>
              <a:defRPr sz="10415"/>
            </a:lvl2pPr>
            <a:lvl3pPr marL="3421071" indent="0">
              <a:buNone/>
              <a:defRPr sz="8997"/>
            </a:lvl3pPr>
            <a:lvl4pPr marL="5131599" indent="0">
              <a:buNone/>
              <a:defRPr sz="7499"/>
            </a:lvl4pPr>
            <a:lvl5pPr marL="6842131" indent="0">
              <a:buNone/>
              <a:defRPr sz="7499"/>
            </a:lvl5pPr>
            <a:lvl6pPr marL="8552665" indent="0">
              <a:buNone/>
              <a:defRPr sz="7499"/>
            </a:lvl6pPr>
            <a:lvl7pPr marL="10263207" indent="0">
              <a:buNone/>
              <a:defRPr sz="7499"/>
            </a:lvl7pPr>
            <a:lvl8pPr marL="11973735" indent="0">
              <a:buNone/>
              <a:defRPr sz="7499"/>
            </a:lvl8pPr>
            <a:lvl9pPr marL="13684270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0525" indent="0">
              <a:buNone/>
              <a:defRPr sz="4583"/>
            </a:lvl2pPr>
            <a:lvl3pPr marL="3421071" indent="0">
              <a:buNone/>
              <a:defRPr sz="3747"/>
            </a:lvl3pPr>
            <a:lvl4pPr marL="5131599" indent="0">
              <a:buNone/>
              <a:defRPr sz="3333"/>
            </a:lvl4pPr>
            <a:lvl5pPr marL="6842131" indent="0">
              <a:buNone/>
              <a:defRPr sz="3333"/>
            </a:lvl5pPr>
            <a:lvl6pPr marL="8552665" indent="0">
              <a:buNone/>
              <a:defRPr sz="3333"/>
            </a:lvl6pPr>
            <a:lvl7pPr marL="10263207" indent="0">
              <a:buNone/>
              <a:defRPr sz="3333"/>
            </a:lvl7pPr>
            <a:lvl8pPr marL="11973735" indent="0">
              <a:buNone/>
              <a:defRPr sz="3333"/>
            </a:lvl8pPr>
            <a:lvl9pPr marL="136842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3015"/>
      </p:ext>
    </p:extLst>
  </p:cSld>
  <p:clrMapOvr>
    <a:masterClrMapping/>
  </p:clrMapOvr>
  <p:transition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3336"/>
      </p:ext>
    </p:extLst>
  </p:cSld>
  <p:clrMapOvr>
    <a:masterClrMapping/>
  </p:clrMapOvr>
  <p:transition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23806"/>
      </p:ext>
    </p:extLst>
  </p:cSld>
  <p:clrMapOvr>
    <a:masterClrMapping/>
  </p:clrMapOvr>
  <p:transition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071" tIns="171022" rIns="342071" bIns="1710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071" tIns="171022" rIns="342071" bIns="1710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071" tIns="171022" rIns="342071" bIns="1710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65558"/>
      </p:ext>
    </p:extLst>
  </p:cSld>
  <p:clrMapOvr>
    <a:masterClrMapping/>
  </p:clrMapOvr>
  <p:transition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1862"/>
      </p:ext>
    </p:extLst>
  </p:cSld>
  <p:clrMapOvr>
    <a:masterClrMapping/>
  </p:clrMapOvr>
  <p:transition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8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83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051" indent="0">
              <a:buNone/>
              <a:defRPr sz="6914"/>
            </a:lvl2pPr>
            <a:lvl3pPr marL="3420130" indent="0">
              <a:buNone/>
              <a:defRPr sz="6082"/>
            </a:lvl3pPr>
            <a:lvl4pPr marL="5130186" indent="0">
              <a:buNone/>
              <a:defRPr sz="5249"/>
            </a:lvl4pPr>
            <a:lvl5pPr marL="6840251" indent="0">
              <a:buNone/>
              <a:defRPr sz="5249"/>
            </a:lvl5pPr>
            <a:lvl6pPr marL="8550308" indent="0">
              <a:buNone/>
              <a:defRPr sz="5249"/>
            </a:lvl6pPr>
            <a:lvl7pPr marL="10260384" indent="0">
              <a:buNone/>
              <a:defRPr sz="5249"/>
            </a:lvl7pPr>
            <a:lvl8pPr marL="11970440" indent="0">
              <a:buNone/>
              <a:defRPr sz="5249"/>
            </a:lvl8pPr>
            <a:lvl9pPr marL="1368050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5445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3275" indent="0">
              <a:buNone/>
              <a:defRPr sz="9413"/>
            </a:lvl2pPr>
            <a:lvl3pPr marL="3106546" indent="0">
              <a:buNone/>
              <a:defRPr sz="8332"/>
            </a:lvl3pPr>
            <a:lvl4pPr marL="4659820" indent="0">
              <a:buNone/>
              <a:defRPr sz="6914"/>
            </a:lvl4pPr>
            <a:lvl5pPr marL="6213091" indent="0">
              <a:buNone/>
              <a:defRPr sz="6914"/>
            </a:lvl5pPr>
            <a:lvl6pPr marL="7766368" indent="0">
              <a:buNone/>
              <a:defRPr sz="6914"/>
            </a:lvl6pPr>
            <a:lvl7pPr marL="9319639" indent="0">
              <a:buNone/>
              <a:defRPr sz="6914"/>
            </a:lvl7pPr>
            <a:lvl8pPr marL="10872919" indent="0">
              <a:buNone/>
              <a:defRPr sz="6914"/>
            </a:lvl8pPr>
            <a:lvl9pPr marL="1242618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3275" indent="0">
              <a:buNone/>
              <a:defRPr sz="4164"/>
            </a:lvl2pPr>
            <a:lvl3pPr marL="3106546" indent="0">
              <a:buNone/>
              <a:defRPr sz="3333"/>
            </a:lvl3pPr>
            <a:lvl4pPr marL="4659820" indent="0">
              <a:buNone/>
              <a:defRPr sz="3166"/>
            </a:lvl4pPr>
            <a:lvl5pPr marL="6213091" indent="0">
              <a:buNone/>
              <a:defRPr sz="3166"/>
            </a:lvl5pPr>
            <a:lvl6pPr marL="7766368" indent="0">
              <a:buNone/>
              <a:defRPr sz="3166"/>
            </a:lvl6pPr>
            <a:lvl7pPr marL="9319639" indent="0">
              <a:buNone/>
              <a:defRPr sz="3166"/>
            </a:lvl7pPr>
            <a:lvl8pPr marL="10872919" indent="0">
              <a:buNone/>
              <a:defRPr sz="3166"/>
            </a:lvl8pPr>
            <a:lvl9pPr marL="124261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09051"/>
      </p:ext>
    </p:extLst>
  </p:cSld>
  <p:clrMapOvr>
    <a:masterClrMapping/>
  </p:clrMapOvr>
  <p:transition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90322"/>
      </p:ext>
    </p:extLst>
  </p:cSld>
  <p:clrMapOvr>
    <a:masterClrMapping/>
  </p:clrMapOvr>
  <p:transition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051" indent="0">
              <a:buNone/>
              <a:defRPr sz="7499" b="1"/>
            </a:lvl2pPr>
            <a:lvl3pPr marL="3420130" indent="0">
              <a:buNone/>
              <a:defRPr sz="6914" b="1"/>
            </a:lvl3pPr>
            <a:lvl4pPr marL="5130186" indent="0">
              <a:buNone/>
              <a:defRPr sz="6082" b="1"/>
            </a:lvl4pPr>
            <a:lvl5pPr marL="6840251" indent="0">
              <a:buNone/>
              <a:defRPr sz="6082" b="1"/>
            </a:lvl5pPr>
            <a:lvl6pPr marL="8550308" indent="0">
              <a:buNone/>
              <a:defRPr sz="6082" b="1"/>
            </a:lvl6pPr>
            <a:lvl7pPr marL="10260384" indent="0">
              <a:buNone/>
              <a:defRPr sz="6082" b="1"/>
            </a:lvl7pPr>
            <a:lvl8pPr marL="11970440" indent="0">
              <a:buNone/>
              <a:defRPr sz="6082" b="1"/>
            </a:lvl8pPr>
            <a:lvl9pPr marL="1368050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051" indent="0">
              <a:buNone/>
              <a:defRPr sz="7499" b="1"/>
            </a:lvl2pPr>
            <a:lvl3pPr marL="3420130" indent="0">
              <a:buNone/>
              <a:defRPr sz="6914" b="1"/>
            </a:lvl3pPr>
            <a:lvl4pPr marL="5130186" indent="0">
              <a:buNone/>
              <a:defRPr sz="6082" b="1"/>
            </a:lvl4pPr>
            <a:lvl5pPr marL="6840251" indent="0">
              <a:buNone/>
              <a:defRPr sz="6082" b="1"/>
            </a:lvl5pPr>
            <a:lvl6pPr marL="8550308" indent="0">
              <a:buNone/>
              <a:defRPr sz="6082" b="1"/>
            </a:lvl6pPr>
            <a:lvl7pPr marL="10260384" indent="0">
              <a:buNone/>
              <a:defRPr sz="6082" b="1"/>
            </a:lvl7pPr>
            <a:lvl8pPr marL="11970440" indent="0">
              <a:buNone/>
              <a:defRPr sz="6082" b="1"/>
            </a:lvl8pPr>
            <a:lvl9pPr marL="1368050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38124"/>
      </p:ext>
    </p:extLst>
  </p:cSld>
  <p:clrMapOvr>
    <a:masterClrMapping/>
  </p:clrMapOvr>
  <p:transition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3241"/>
      </p:ext>
    </p:extLst>
  </p:cSld>
  <p:clrMapOvr>
    <a:masterClrMapping/>
  </p:clrMapOvr>
  <p:transition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2639"/>
      </p:ext>
    </p:extLst>
  </p:cSld>
  <p:clrMapOvr>
    <a:masterClrMapping/>
  </p:clrMapOvr>
  <p:transition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5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0051" indent="0">
              <a:buNone/>
              <a:defRPr sz="4583"/>
            </a:lvl2pPr>
            <a:lvl3pPr marL="3420130" indent="0">
              <a:buNone/>
              <a:defRPr sz="3747"/>
            </a:lvl3pPr>
            <a:lvl4pPr marL="5130186" indent="0">
              <a:buNone/>
              <a:defRPr sz="3333"/>
            </a:lvl4pPr>
            <a:lvl5pPr marL="6840251" indent="0">
              <a:buNone/>
              <a:defRPr sz="3333"/>
            </a:lvl5pPr>
            <a:lvl6pPr marL="8550308" indent="0">
              <a:buNone/>
              <a:defRPr sz="3333"/>
            </a:lvl6pPr>
            <a:lvl7pPr marL="10260384" indent="0">
              <a:buNone/>
              <a:defRPr sz="3333"/>
            </a:lvl7pPr>
            <a:lvl8pPr marL="11970440" indent="0">
              <a:buNone/>
              <a:defRPr sz="3333"/>
            </a:lvl8pPr>
            <a:lvl9pPr marL="1368050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4470"/>
      </p:ext>
    </p:extLst>
  </p:cSld>
  <p:clrMapOvr>
    <a:masterClrMapping/>
  </p:clrMapOvr>
  <p:transition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0051" indent="0">
              <a:buNone/>
              <a:defRPr sz="10415"/>
            </a:lvl2pPr>
            <a:lvl3pPr marL="3420130" indent="0">
              <a:buNone/>
              <a:defRPr sz="8997"/>
            </a:lvl3pPr>
            <a:lvl4pPr marL="5130186" indent="0">
              <a:buNone/>
              <a:defRPr sz="7499"/>
            </a:lvl4pPr>
            <a:lvl5pPr marL="6840251" indent="0">
              <a:buNone/>
              <a:defRPr sz="7499"/>
            </a:lvl5pPr>
            <a:lvl6pPr marL="8550308" indent="0">
              <a:buNone/>
              <a:defRPr sz="7499"/>
            </a:lvl6pPr>
            <a:lvl7pPr marL="10260384" indent="0">
              <a:buNone/>
              <a:defRPr sz="7499"/>
            </a:lvl7pPr>
            <a:lvl8pPr marL="11970440" indent="0">
              <a:buNone/>
              <a:defRPr sz="7499"/>
            </a:lvl8pPr>
            <a:lvl9pPr marL="1368050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0051" indent="0">
              <a:buNone/>
              <a:defRPr sz="4583"/>
            </a:lvl2pPr>
            <a:lvl3pPr marL="3420130" indent="0">
              <a:buNone/>
              <a:defRPr sz="3747"/>
            </a:lvl3pPr>
            <a:lvl4pPr marL="5130186" indent="0">
              <a:buNone/>
              <a:defRPr sz="3333"/>
            </a:lvl4pPr>
            <a:lvl5pPr marL="6840251" indent="0">
              <a:buNone/>
              <a:defRPr sz="3333"/>
            </a:lvl5pPr>
            <a:lvl6pPr marL="8550308" indent="0">
              <a:buNone/>
              <a:defRPr sz="3333"/>
            </a:lvl6pPr>
            <a:lvl7pPr marL="10260384" indent="0">
              <a:buNone/>
              <a:defRPr sz="3333"/>
            </a:lvl7pPr>
            <a:lvl8pPr marL="11970440" indent="0">
              <a:buNone/>
              <a:defRPr sz="3333"/>
            </a:lvl8pPr>
            <a:lvl9pPr marL="1368050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75448"/>
      </p:ext>
    </p:extLst>
  </p:cSld>
  <p:clrMapOvr>
    <a:masterClrMapping/>
  </p:clrMapOvr>
  <p:transition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9649"/>
      </p:ext>
    </p:extLst>
  </p:cSld>
  <p:clrMapOvr>
    <a:masterClrMapping/>
  </p:clrMapOvr>
  <p:transition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82819"/>
      </p:ext>
    </p:extLst>
  </p:cSld>
  <p:clrMapOvr>
    <a:masterClrMapping/>
  </p:clrMapOvr>
  <p:transition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 algn="ctr"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428" tIns="205198" rIns="410428" bIns="20519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84008"/>
      </p:ext>
    </p:extLst>
  </p:cSld>
  <p:clrMapOvr>
    <a:masterClrMapping/>
  </p:clrMapOvr>
  <p:transition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505030" indent="-1216910">
              <a:buFont typeface="Wingdings" charset="2"/>
              <a:buChar char="q"/>
              <a:defRPr/>
            </a:lvl2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0667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7700"/>
      </p:ext>
    </p:extLst>
  </p:cSld>
  <p:clrMapOvr>
    <a:masterClrMapping/>
  </p:clrMapOvr>
  <p:transition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8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8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9586" indent="0">
              <a:buNone/>
              <a:defRPr sz="6914"/>
            </a:lvl2pPr>
            <a:lvl3pPr marL="3419190" indent="0">
              <a:buNone/>
              <a:defRPr sz="6082"/>
            </a:lvl3pPr>
            <a:lvl4pPr marL="5128774" indent="0">
              <a:buNone/>
              <a:defRPr sz="5249"/>
            </a:lvl4pPr>
            <a:lvl5pPr marL="6838368" indent="0">
              <a:buNone/>
              <a:defRPr sz="5249"/>
            </a:lvl5pPr>
            <a:lvl6pPr marL="8547954" indent="0">
              <a:buNone/>
              <a:defRPr sz="5249"/>
            </a:lvl6pPr>
            <a:lvl7pPr marL="10257562" indent="0">
              <a:buNone/>
              <a:defRPr sz="5249"/>
            </a:lvl7pPr>
            <a:lvl8pPr marL="11967150" indent="0">
              <a:buNone/>
              <a:defRPr sz="5249"/>
            </a:lvl8pPr>
            <a:lvl9pPr marL="1367674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17086"/>
      </p:ext>
    </p:extLst>
  </p:cSld>
  <p:clrMapOvr>
    <a:masterClrMapping/>
  </p:clrMapOvr>
  <p:transition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2925"/>
      </p:ext>
    </p:extLst>
  </p:cSld>
  <p:clrMapOvr>
    <a:masterClrMapping/>
  </p:clrMapOvr>
  <p:transition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586" indent="0">
              <a:buNone/>
              <a:defRPr sz="7499" b="1"/>
            </a:lvl2pPr>
            <a:lvl3pPr marL="3419190" indent="0">
              <a:buNone/>
              <a:defRPr sz="6914" b="1"/>
            </a:lvl3pPr>
            <a:lvl4pPr marL="5128774" indent="0">
              <a:buNone/>
              <a:defRPr sz="6082" b="1"/>
            </a:lvl4pPr>
            <a:lvl5pPr marL="6838368" indent="0">
              <a:buNone/>
              <a:defRPr sz="6082" b="1"/>
            </a:lvl5pPr>
            <a:lvl6pPr marL="8547954" indent="0">
              <a:buNone/>
              <a:defRPr sz="6082" b="1"/>
            </a:lvl6pPr>
            <a:lvl7pPr marL="10257562" indent="0">
              <a:buNone/>
              <a:defRPr sz="6082" b="1"/>
            </a:lvl7pPr>
            <a:lvl8pPr marL="11967150" indent="0">
              <a:buNone/>
              <a:defRPr sz="6082" b="1"/>
            </a:lvl8pPr>
            <a:lvl9pPr marL="1367674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586" indent="0">
              <a:buNone/>
              <a:defRPr sz="7499" b="1"/>
            </a:lvl2pPr>
            <a:lvl3pPr marL="3419190" indent="0">
              <a:buNone/>
              <a:defRPr sz="6914" b="1"/>
            </a:lvl3pPr>
            <a:lvl4pPr marL="5128774" indent="0">
              <a:buNone/>
              <a:defRPr sz="6082" b="1"/>
            </a:lvl4pPr>
            <a:lvl5pPr marL="6838368" indent="0">
              <a:buNone/>
              <a:defRPr sz="6082" b="1"/>
            </a:lvl5pPr>
            <a:lvl6pPr marL="8547954" indent="0">
              <a:buNone/>
              <a:defRPr sz="6082" b="1"/>
            </a:lvl6pPr>
            <a:lvl7pPr marL="10257562" indent="0">
              <a:buNone/>
              <a:defRPr sz="6082" b="1"/>
            </a:lvl7pPr>
            <a:lvl8pPr marL="11967150" indent="0">
              <a:buNone/>
              <a:defRPr sz="6082" b="1"/>
            </a:lvl8pPr>
            <a:lvl9pPr marL="1367674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92995"/>
      </p:ext>
    </p:extLst>
  </p:cSld>
  <p:clrMapOvr>
    <a:masterClrMapping/>
  </p:clrMapOvr>
  <p:transition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1576"/>
      </p:ext>
    </p:extLst>
  </p:cSld>
  <p:clrMapOvr>
    <a:masterClrMapping/>
  </p:clrMapOvr>
  <p:transition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4631"/>
      </p:ext>
    </p:extLst>
  </p:cSld>
  <p:clrMapOvr>
    <a:masterClrMapping/>
  </p:clrMapOvr>
  <p:transition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76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9586" indent="0">
              <a:buNone/>
              <a:defRPr sz="4583"/>
            </a:lvl2pPr>
            <a:lvl3pPr marL="3419190" indent="0">
              <a:buNone/>
              <a:defRPr sz="3747"/>
            </a:lvl3pPr>
            <a:lvl4pPr marL="5128774" indent="0">
              <a:buNone/>
              <a:defRPr sz="3333"/>
            </a:lvl4pPr>
            <a:lvl5pPr marL="6838368" indent="0">
              <a:buNone/>
              <a:defRPr sz="3333"/>
            </a:lvl5pPr>
            <a:lvl6pPr marL="8547954" indent="0">
              <a:buNone/>
              <a:defRPr sz="3333"/>
            </a:lvl6pPr>
            <a:lvl7pPr marL="10257562" indent="0">
              <a:buNone/>
              <a:defRPr sz="3333"/>
            </a:lvl7pPr>
            <a:lvl8pPr marL="11967150" indent="0">
              <a:buNone/>
              <a:defRPr sz="3333"/>
            </a:lvl8pPr>
            <a:lvl9pPr marL="1367674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16480"/>
      </p:ext>
    </p:extLst>
  </p:cSld>
  <p:clrMapOvr>
    <a:masterClrMapping/>
  </p:clrMapOvr>
  <p:transition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9586" indent="0">
              <a:buNone/>
              <a:defRPr sz="10415"/>
            </a:lvl2pPr>
            <a:lvl3pPr marL="3419190" indent="0">
              <a:buNone/>
              <a:defRPr sz="8997"/>
            </a:lvl3pPr>
            <a:lvl4pPr marL="5128774" indent="0">
              <a:buNone/>
              <a:defRPr sz="7499"/>
            </a:lvl4pPr>
            <a:lvl5pPr marL="6838368" indent="0">
              <a:buNone/>
              <a:defRPr sz="7499"/>
            </a:lvl5pPr>
            <a:lvl6pPr marL="8547954" indent="0">
              <a:buNone/>
              <a:defRPr sz="7499"/>
            </a:lvl6pPr>
            <a:lvl7pPr marL="10257562" indent="0">
              <a:buNone/>
              <a:defRPr sz="7499"/>
            </a:lvl7pPr>
            <a:lvl8pPr marL="11967150" indent="0">
              <a:buNone/>
              <a:defRPr sz="7499"/>
            </a:lvl8pPr>
            <a:lvl9pPr marL="1367674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9586" indent="0">
              <a:buNone/>
              <a:defRPr sz="4583"/>
            </a:lvl2pPr>
            <a:lvl3pPr marL="3419190" indent="0">
              <a:buNone/>
              <a:defRPr sz="3747"/>
            </a:lvl3pPr>
            <a:lvl4pPr marL="5128774" indent="0">
              <a:buNone/>
              <a:defRPr sz="3333"/>
            </a:lvl4pPr>
            <a:lvl5pPr marL="6838368" indent="0">
              <a:buNone/>
              <a:defRPr sz="3333"/>
            </a:lvl5pPr>
            <a:lvl6pPr marL="8547954" indent="0">
              <a:buNone/>
              <a:defRPr sz="3333"/>
            </a:lvl6pPr>
            <a:lvl7pPr marL="10257562" indent="0">
              <a:buNone/>
              <a:defRPr sz="3333"/>
            </a:lvl7pPr>
            <a:lvl8pPr marL="11967150" indent="0">
              <a:buNone/>
              <a:defRPr sz="3333"/>
            </a:lvl8pPr>
            <a:lvl9pPr marL="1367674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09051"/>
      </p:ext>
    </p:extLst>
  </p:cSld>
  <p:clrMapOvr>
    <a:masterClrMapping/>
  </p:clrMapOvr>
  <p:transition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7700"/>
      </p:ext>
    </p:extLst>
  </p:cSld>
  <p:clrMapOvr>
    <a:masterClrMapping/>
  </p:clrMapOvr>
  <p:transition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87398"/>
      </p:ext>
    </p:extLst>
  </p:cSld>
  <p:clrMapOvr>
    <a:masterClrMapping/>
  </p:clrMapOvr>
  <p:transition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2" y="6"/>
            <a:ext cx="28803602" cy="427942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465" y="2927830"/>
            <a:ext cx="24483061" cy="816343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503" y="12115150"/>
            <a:ext cx="15778675" cy="10936305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 algn="l">
              <a:buNone/>
              <a:defRPr sz="10415">
                <a:solidFill>
                  <a:schemeClr val="accent1"/>
                </a:solidFill>
                <a:latin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" y="37238291"/>
            <a:ext cx="28803602" cy="5555951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57" y="37941016"/>
            <a:ext cx="10316814" cy="4087454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091853" y="39057993"/>
            <a:ext cx="12271889" cy="22115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09043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87398"/>
      </p:ext>
    </p:extLst>
  </p:cSld>
  <p:clrMapOvr>
    <a:masterClrMapping/>
  </p:clrMapOvr>
  <p:transition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987"/>
            <a:ext cx="25923241" cy="333422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6736235"/>
            <a:ext cx="25923241" cy="31491409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62573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410315" tIns="205143" rIns="410315" bIns="205143">
            <a:normAutofit/>
          </a:bodyPr>
          <a:lstStyle>
            <a:lvl1pPr marL="0" indent="0" algn="l">
              <a:buNone/>
              <a:defRPr sz="10415">
                <a:solidFill>
                  <a:schemeClr val="accent2"/>
                </a:solidFill>
                <a:latin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9773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440186" y="6736235"/>
            <a:ext cx="12721589" cy="31491409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989"/>
            <a:ext cx="25923241" cy="332419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4641840" y="6736235"/>
            <a:ext cx="12721589" cy="31491409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397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7302485"/>
            <a:ext cx="12726591" cy="6269132"/>
          </a:xfrm>
          <a:prstGeom prst="rect">
            <a:avLst/>
          </a:prstGeom>
        </p:spPr>
        <p:txBody>
          <a:bodyPr lIns="410315" tIns="205143" rIns="410315" bIns="205143" anchor="t"/>
          <a:lstStyle>
            <a:lvl1pPr marL="0" indent="0">
              <a:buNone/>
              <a:defRPr sz="8997" b="0">
                <a:solidFill>
                  <a:srgbClr val="606060"/>
                </a:solidFill>
                <a:latin typeface="Arial"/>
              </a:defRPr>
            </a:lvl1pPr>
            <a:lvl2pPr marL="1709114" indent="0">
              <a:buNone/>
              <a:defRPr sz="7499" b="1"/>
            </a:lvl2pPr>
            <a:lvl3pPr marL="3418249" indent="0">
              <a:buNone/>
              <a:defRPr sz="6914" b="1"/>
            </a:lvl3pPr>
            <a:lvl4pPr marL="5127366" indent="0">
              <a:buNone/>
              <a:defRPr sz="6082" b="1"/>
            </a:lvl4pPr>
            <a:lvl5pPr marL="6836488" indent="0">
              <a:buNone/>
              <a:defRPr sz="6082" b="1"/>
            </a:lvl5pPr>
            <a:lvl6pPr marL="8545606" indent="0">
              <a:buNone/>
              <a:defRPr sz="6082" b="1"/>
            </a:lvl6pPr>
            <a:lvl7pPr marL="10254740" indent="0">
              <a:buNone/>
              <a:defRPr sz="6082" b="1"/>
            </a:lvl7pPr>
            <a:lvl8pPr marL="11963860" indent="0">
              <a:buNone/>
              <a:defRPr sz="6082" b="1"/>
            </a:lvl8pPr>
            <a:lvl9pPr marL="136729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0" y="7302485"/>
            <a:ext cx="12731591" cy="6269132"/>
          </a:xfrm>
          <a:prstGeom prst="rect">
            <a:avLst/>
          </a:prstGeom>
        </p:spPr>
        <p:txBody>
          <a:bodyPr lIns="410315" tIns="205143" rIns="410315" bIns="205143" anchor="t"/>
          <a:lstStyle>
            <a:lvl1pPr marL="0" indent="0">
              <a:buNone/>
              <a:defRPr sz="8997" b="0">
                <a:solidFill>
                  <a:srgbClr val="606060"/>
                </a:solidFill>
                <a:latin typeface="Arial"/>
              </a:defRPr>
            </a:lvl1pPr>
            <a:lvl2pPr marL="1709114" indent="0">
              <a:buNone/>
              <a:defRPr sz="7499" b="1"/>
            </a:lvl2pPr>
            <a:lvl3pPr marL="3418249" indent="0">
              <a:buNone/>
              <a:defRPr sz="6914" b="1"/>
            </a:lvl3pPr>
            <a:lvl4pPr marL="5127366" indent="0">
              <a:buNone/>
              <a:defRPr sz="6082" b="1"/>
            </a:lvl4pPr>
            <a:lvl5pPr marL="6836488" indent="0">
              <a:buNone/>
              <a:defRPr sz="6082" b="1"/>
            </a:lvl5pPr>
            <a:lvl6pPr marL="8545606" indent="0">
              <a:buNone/>
              <a:defRPr sz="6082" b="1"/>
            </a:lvl6pPr>
            <a:lvl7pPr marL="10254740" indent="0">
              <a:buNone/>
              <a:defRPr sz="6082" b="1"/>
            </a:lvl7pPr>
            <a:lvl8pPr marL="11963860" indent="0">
              <a:buNone/>
              <a:defRPr sz="6082" b="1"/>
            </a:lvl8pPr>
            <a:lvl9pPr marL="136729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40186" y="13571343"/>
            <a:ext cx="12726591" cy="24359036"/>
          </a:xfrm>
          <a:prstGeom prst="rect">
            <a:avLst/>
          </a:prstGeom>
        </p:spPr>
        <p:txBody>
          <a:bodyPr vert="horz" lIns="410315" tIns="205143" rIns="410315" bIns="205143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646852" y="13571343"/>
            <a:ext cx="12726591" cy="24359036"/>
          </a:xfrm>
          <a:prstGeom prst="rect">
            <a:avLst/>
          </a:prstGeom>
        </p:spPr>
        <p:txBody>
          <a:bodyPr vert="horz" lIns="410315" tIns="205143" rIns="410315" bIns="205143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0743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53831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3401676" y="735885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442608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1676" y="735885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  <a:prstGeom prst="rect">
            <a:avLst/>
          </a:prstGeom>
        </p:spPr>
        <p:txBody>
          <a:bodyPr anchor="b"/>
          <a:lstStyle>
            <a:lvl1pPr algn="l">
              <a:defRPr sz="7499" b="1"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>
                <a:latin typeface="Arial"/>
              </a:defRPr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>
                <a:latin typeface="Arial"/>
              </a:defRPr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78112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3989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440188" y="7245880"/>
            <a:ext cx="25923241" cy="28242220"/>
          </a:xfrm>
          <a:prstGeom prst="rect">
            <a:avLst/>
          </a:prstGeom>
        </p:spPr>
        <p:txBody>
          <a:bodyPr vert="horz" lIns="410315" tIns="205143" rIns="410315" bIns="205143" rtlCol="0">
            <a:normAutofit/>
          </a:bodyPr>
          <a:lstStyle>
            <a:lvl1pPr marL="1281850" marR="0" indent="-1281850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1281850" marR="0" lvl="0" indent="-1281850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0415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2777327" marR="0" lvl="1" indent="-1068209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8997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4272806" marR="0" lvl="2" indent="-854553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7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9177581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410315" tIns="205143" rIns="410315" bIns="205143">
            <a:normAutofit/>
          </a:bodyPr>
          <a:lstStyle>
            <a:lvl1pPr marL="0" indent="0" algn="l">
              <a:buNone/>
              <a:defRPr sz="8997">
                <a:solidFill>
                  <a:schemeClr val="accent2"/>
                </a:solidFill>
                <a:latin typeface="Arial"/>
                <a:cs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3989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7038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7098412"/>
            <a:ext cx="17282160" cy="256765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>
                <a:latin typeface="Arial"/>
                <a:cs typeface="Arial"/>
              </a:defRPr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2774961"/>
            <a:ext cx="17282160" cy="5022374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>
                <a:latin typeface="Arial"/>
                <a:cs typeface="Arial"/>
              </a:defRPr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3989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2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6540" indent="0">
              <a:buNone/>
              <a:defRPr sz="9413"/>
            </a:lvl2pPr>
            <a:lvl3pPr marL="3113073" indent="0">
              <a:buNone/>
              <a:defRPr sz="8332"/>
            </a:lvl3pPr>
            <a:lvl4pPr marL="4669613" indent="0">
              <a:buNone/>
              <a:defRPr sz="6914"/>
            </a:lvl4pPr>
            <a:lvl5pPr marL="6226144" indent="0">
              <a:buNone/>
              <a:defRPr sz="6914"/>
            </a:lvl5pPr>
            <a:lvl6pPr marL="7782685" indent="0">
              <a:buNone/>
              <a:defRPr sz="6914"/>
            </a:lvl6pPr>
            <a:lvl7pPr marL="9339221" indent="0">
              <a:buNone/>
              <a:defRPr sz="6914"/>
            </a:lvl7pPr>
            <a:lvl8pPr marL="10895758" indent="0">
              <a:buNone/>
              <a:defRPr sz="6914"/>
            </a:lvl8pPr>
            <a:lvl9pPr marL="1245229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6540" indent="0">
              <a:buNone/>
              <a:defRPr sz="4164"/>
            </a:lvl2pPr>
            <a:lvl3pPr marL="3113073" indent="0">
              <a:buNone/>
              <a:defRPr sz="3333"/>
            </a:lvl3pPr>
            <a:lvl4pPr marL="4669613" indent="0">
              <a:buNone/>
              <a:defRPr sz="3166"/>
            </a:lvl4pPr>
            <a:lvl5pPr marL="6226144" indent="0">
              <a:buNone/>
              <a:defRPr sz="3166"/>
            </a:lvl5pPr>
            <a:lvl6pPr marL="7782685" indent="0">
              <a:buNone/>
              <a:defRPr sz="3166"/>
            </a:lvl6pPr>
            <a:lvl7pPr marL="9339221" indent="0">
              <a:buNone/>
              <a:defRPr sz="3166"/>
            </a:lvl7pPr>
            <a:lvl8pPr marL="10895758" indent="0">
              <a:buNone/>
              <a:defRPr sz="3166"/>
            </a:lvl8pPr>
            <a:lvl9pPr marL="1245229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8890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2" y="6"/>
            <a:ext cx="28803602" cy="427942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465" y="2927830"/>
            <a:ext cx="24483061" cy="816343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506" y="12115150"/>
            <a:ext cx="15778675" cy="10936305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 algn="l">
              <a:buNone/>
              <a:defRPr sz="9413">
                <a:solidFill>
                  <a:schemeClr val="accent1"/>
                </a:solidFill>
                <a:latin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" y="37238291"/>
            <a:ext cx="28803602" cy="5555951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37941016"/>
            <a:ext cx="10316814" cy="4087454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091855" y="39058001"/>
            <a:ext cx="12271889" cy="22115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0904361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0446308" y="6679509"/>
            <a:ext cx="17282160" cy="256765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/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46308" y="32356057"/>
            <a:ext cx="17282160" cy="5022374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/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440194" y="6679514"/>
            <a:ext cx="9006126" cy="30698917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/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116625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029865" y="905927"/>
            <a:ext cx="18773778" cy="48115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33113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791" tIns="170886" rIns="341791" bIns="1708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39377"/>
      </p:ext>
    </p:extLst>
  </p:cSld>
  <p:clrMapOvr>
    <a:masterClrMapping/>
  </p:clrMapOvr>
  <p:transition/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88881"/>
      </p:ext>
    </p:extLst>
  </p:cSld>
  <p:clrMapOvr>
    <a:masterClrMapping/>
  </p:clrMapOvr>
  <p:transition/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2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8646" indent="0">
              <a:buNone/>
              <a:defRPr sz="6914"/>
            </a:lvl2pPr>
            <a:lvl3pPr marL="3417308" indent="0">
              <a:buNone/>
              <a:defRPr sz="6082"/>
            </a:lvl3pPr>
            <a:lvl4pPr marL="5125956" indent="0">
              <a:buNone/>
              <a:defRPr sz="5249"/>
            </a:lvl4pPr>
            <a:lvl5pPr marL="6834605" indent="0">
              <a:buNone/>
              <a:defRPr sz="5249"/>
            </a:lvl5pPr>
            <a:lvl6pPr marL="8543257" indent="0">
              <a:buNone/>
              <a:defRPr sz="5249"/>
            </a:lvl6pPr>
            <a:lvl7pPr marL="10251922" indent="0">
              <a:buNone/>
              <a:defRPr sz="5249"/>
            </a:lvl7pPr>
            <a:lvl8pPr marL="11960566" indent="0">
              <a:buNone/>
              <a:defRPr sz="5249"/>
            </a:lvl8pPr>
            <a:lvl9pPr marL="136692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20348"/>
      </p:ext>
    </p:extLst>
  </p:cSld>
  <p:clrMapOvr>
    <a:masterClrMapping/>
  </p:clrMapOvr>
  <p:transition/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5682"/>
      </p:ext>
    </p:extLst>
  </p:cSld>
  <p:clrMapOvr>
    <a:masterClrMapping/>
  </p:clrMapOvr>
  <p:transition/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646" indent="0">
              <a:buNone/>
              <a:defRPr sz="7499" b="1"/>
            </a:lvl2pPr>
            <a:lvl3pPr marL="3417308" indent="0">
              <a:buNone/>
              <a:defRPr sz="6914" b="1"/>
            </a:lvl3pPr>
            <a:lvl4pPr marL="5125956" indent="0">
              <a:buNone/>
              <a:defRPr sz="6082" b="1"/>
            </a:lvl4pPr>
            <a:lvl5pPr marL="6834605" indent="0">
              <a:buNone/>
              <a:defRPr sz="6082" b="1"/>
            </a:lvl5pPr>
            <a:lvl6pPr marL="8543257" indent="0">
              <a:buNone/>
              <a:defRPr sz="6082" b="1"/>
            </a:lvl6pPr>
            <a:lvl7pPr marL="10251922" indent="0">
              <a:buNone/>
              <a:defRPr sz="6082" b="1"/>
            </a:lvl7pPr>
            <a:lvl8pPr marL="11960566" indent="0">
              <a:buNone/>
              <a:defRPr sz="6082" b="1"/>
            </a:lvl8pPr>
            <a:lvl9pPr marL="136692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646" indent="0">
              <a:buNone/>
              <a:defRPr sz="7499" b="1"/>
            </a:lvl2pPr>
            <a:lvl3pPr marL="3417308" indent="0">
              <a:buNone/>
              <a:defRPr sz="6914" b="1"/>
            </a:lvl3pPr>
            <a:lvl4pPr marL="5125956" indent="0">
              <a:buNone/>
              <a:defRPr sz="6082" b="1"/>
            </a:lvl4pPr>
            <a:lvl5pPr marL="6834605" indent="0">
              <a:buNone/>
              <a:defRPr sz="6082" b="1"/>
            </a:lvl5pPr>
            <a:lvl6pPr marL="8543257" indent="0">
              <a:buNone/>
              <a:defRPr sz="6082" b="1"/>
            </a:lvl6pPr>
            <a:lvl7pPr marL="10251922" indent="0">
              <a:buNone/>
              <a:defRPr sz="6082" b="1"/>
            </a:lvl7pPr>
            <a:lvl8pPr marL="11960566" indent="0">
              <a:buNone/>
              <a:defRPr sz="6082" b="1"/>
            </a:lvl8pPr>
            <a:lvl9pPr marL="136692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50962"/>
      </p:ext>
    </p:extLst>
  </p:cSld>
  <p:clrMapOvr>
    <a:masterClrMapping/>
  </p:clrMapOvr>
  <p:transition/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50038"/>
      </p:ext>
    </p:extLst>
  </p:cSld>
  <p:clrMapOvr>
    <a:masterClrMapping/>
  </p:clrMapOvr>
  <p:transition/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94691"/>
      </p:ext>
    </p:extLst>
  </p:cSld>
  <p:clrMapOvr>
    <a:masterClrMapping/>
  </p:clrMapOvr>
  <p:transition/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9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8646" indent="0">
              <a:buNone/>
              <a:defRPr sz="4583"/>
            </a:lvl2pPr>
            <a:lvl3pPr marL="3417308" indent="0">
              <a:buNone/>
              <a:defRPr sz="3747"/>
            </a:lvl3pPr>
            <a:lvl4pPr marL="5125956" indent="0">
              <a:buNone/>
              <a:defRPr sz="3333"/>
            </a:lvl4pPr>
            <a:lvl5pPr marL="6834605" indent="0">
              <a:buNone/>
              <a:defRPr sz="3333"/>
            </a:lvl5pPr>
            <a:lvl6pPr marL="8543257" indent="0">
              <a:buNone/>
              <a:defRPr sz="3333"/>
            </a:lvl6pPr>
            <a:lvl7pPr marL="10251922" indent="0">
              <a:buNone/>
              <a:defRPr sz="3333"/>
            </a:lvl7pPr>
            <a:lvl8pPr marL="11960566" indent="0">
              <a:buNone/>
              <a:defRPr sz="3333"/>
            </a:lvl8pPr>
            <a:lvl9pPr marL="136692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93025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4055"/>
            <a:ext cx="25923241" cy="333422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6736179"/>
            <a:ext cx="25923241" cy="31491409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6257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8646" indent="0">
              <a:buNone/>
              <a:defRPr sz="10415"/>
            </a:lvl2pPr>
            <a:lvl3pPr marL="3417308" indent="0">
              <a:buNone/>
              <a:defRPr sz="8997"/>
            </a:lvl3pPr>
            <a:lvl4pPr marL="5125956" indent="0">
              <a:buNone/>
              <a:defRPr sz="7499"/>
            </a:lvl4pPr>
            <a:lvl5pPr marL="6834605" indent="0">
              <a:buNone/>
              <a:defRPr sz="7499"/>
            </a:lvl5pPr>
            <a:lvl6pPr marL="8543257" indent="0">
              <a:buNone/>
              <a:defRPr sz="7499"/>
            </a:lvl6pPr>
            <a:lvl7pPr marL="10251922" indent="0">
              <a:buNone/>
              <a:defRPr sz="7499"/>
            </a:lvl7pPr>
            <a:lvl8pPr marL="11960566" indent="0">
              <a:buNone/>
              <a:defRPr sz="7499"/>
            </a:lvl8pPr>
            <a:lvl9pPr marL="136692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8646" indent="0">
              <a:buNone/>
              <a:defRPr sz="4583"/>
            </a:lvl2pPr>
            <a:lvl3pPr marL="3417308" indent="0">
              <a:buNone/>
              <a:defRPr sz="3747"/>
            </a:lvl3pPr>
            <a:lvl4pPr marL="5125956" indent="0">
              <a:buNone/>
              <a:defRPr sz="3333"/>
            </a:lvl4pPr>
            <a:lvl5pPr marL="6834605" indent="0">
              <a:buNone/>
              <a:defRPr sz="3333"/>
            </a:lvl5pPr>
            <a:lvl6pPr marL="8543257" indent="0">
              <a:buNone/>
              <a:defRPr sz="3333"/>
            </a:lvl6pPr>
            <a:lvl7pPr marL="10251922" indent="0">
              <a:buNone/>
              <a:defRPr sz="3333"/>
            </a:lvl7pPr>
            <a:lvl8pPr marL="11960566" indent="0">
              <a:buNone/>
              <a:defRPr sz="3333"/>
            </a:lvl8pPr>
            <a:lvl9pPr marL="136692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96629"/>
      </p:ext>
    </p:extLst>
  </p:cSld>
  <p:clrMapOvr>
    <a:masterClrMapping/>
  </p:clrMapOvr>
  <p:transition/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12280"/>
      </p:ext>
    </p:extLst>
  </p:cSld>
  <p:clrMapOvr>
    <a:masterClrMapping/>
  </p:clrMapOvr>
  <p:transition/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38026"/>
      </p:ext>
    </p:extLst>
  </p:cSld>
  <p:clrMapOvr>
    <a:masterClrMapping/>
  </p:clrMapOvr>
  <p:transition/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696" tIns="170840" rIns="341696" bIns="17084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04632"/>
      </p:ext>
    </p:extLst>
  </p:cSld>
  <p:clrMapOvr>
    <a:masterClrMapping/>
  </p:clrMapOvr>
  <p:transition/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59239"/>
      </p:ext>
    </p:extLst>
  </p:cSld>
  <p:clrMapOvr>
    <a:masterClrMapping/>
  </p:clrMapOvr>
  <p:transition/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2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05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8180" indent="0">
              <a:buNone/>
              <a:defRPr sz="6914"/>
            </a:lvl2pPr>
            <a:lvl3pPr marL="3416369" indent="0">
              <a:buNone/>
              <a:defRPr sz="6082"/>
            </a:lvl3pPr>
            <a:lvl4pPr marL="5124544" indent="0">
              <a:buNone/>
              <a:defRPr sz="5249"/>
            </a:lvl4pPr>
            <a:lvl5pPr marL="6832727" indent="0">
              <a:buNone/>
              <a:defRPr sz="5249"/>
            </a:lvl5pPr>
            <a:lvl6pPr marL="8540905" indent="0">
              <a:buNone/>
              <a:defRPr sz="5249"/>
            </a:lvl6pPr>
            <a:lvl7pPr marL="10249100" indent="0">
              <a:buNone/>
              <a:defRPr sz="5249"/>
            </a:lvl7pPr>
            <a:lvl8pPr marL="11957275" indent="0">
              <a:buNone/>
              <a:defRPr sz="5249"/>
            </a:lvl8pPr>
            <a:lvl9pPr marL="136654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37053"/>
      </p:ext>
    </p:extLst>
  </p:cSld>
  <p:clrMapOvr>
    <a:masterClrMapping/>
  </p:clrMapOvr>
  <p:transition/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17963"/>
      </p:ext>
    </p:extLst>
  </p:cSld>
  <p:clrMapOvr>
    <a:masterClrMapping/>
  </p:clrMapOvr>
  <p:transition/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180" indent="0">
              <a:buNone/>
              <a:defRPr sz="7499" b="1"/>
            </a:lvl2pPr>
            <a:lvl3pPr marL="3416369" indent="0">
              <a:buNone/>
              <a:defRPr sz="6914" b="1"/>
            </a:lvl3pPr>
            <a:lvl4pPr marL="5124544" indent="0">
              <a:buNone/>
              <a:defRPr sz="6082" b="1"/>
            </a:lvl4pPr>
            <a:lvl5pPr marL="6832727" indent="0">
              <a:buNone/>
              <a:defRPr sz="6082" b="1"/>
            </a:lvl5pPr>
            <a:lvl6pPr marL="8540905" indent="0">
              <a:buNone/>
              <a:defRPr sz="6082" b="1"/>
            </a:lvl6pPr>
            <a:lvl7pPr marL="10249100" indent="0">
              <a:buNone/>
              <a:defRPr sz="6082" b="1"/>
            </a:lvl7pPr>
            <a:lvl8pPr marL="11957275" indent="0">
              <a:buNone/>
              <a:defRPr sz="6082" b="1"/>
            </a:lvl8pPr>
            <a:lvl9pPr marL="136654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180" indent="0">
              <a:buNone/>
              <a:defRPr sz="7499" b="1"/>
            </a:lvl2pPr>
            <a:lvl3pPr marL="3416369" indent="0">
              <a:buNone/>
              <a:defRPr sz="6914" b="1"/>
            </a:lvl3pPr>
            <a:lvl4pPr marL="5124544" indent="0">
              <a:buNone/>
              <a:defRPr sz="6082" b="1"/>
            </a:lvl4pPr>
            <a:lvl5pPr marL="6832727" indent="0">
              <a:buNone/>
              <a:defRPr sz="6082" b="1"/>
            </a:lvl5pPr>
            <a:lvl6pPr marL="8540905" indent="0">
              <a:buNone/>
              <a:defRPr sz="6082" b="1"/>
            </a:lvl6pPr>
            <a:lvl7pPr marL="10249100" indent="0">
              <a:buNone/>
              <a:defRPr sz="6082" b="1"/>
            </a:lvl7pPr>
            <a:lvl8pPr marL="11957275" indent="0">
              <a:buNone/>
              <a:defRPr sz="6082" b="1"/>
            </a:lvl8pPr>
            <a:lvl9pPr marL="136654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08230"/>
      </p:ext>
    </p:extLst>
  </p:cSld>
  <p:clrMapOvr>
    <a:masterClrMapping/>
  </p:clrMapOvr>
  <p:transition/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27528"/>
      </p:ext>
    </p:extLst>
  </p:cSld>
  <p:clrMapOvr>
    <a:masterClrMapping/>
  </p:clrMapOvr>
  <p:transition/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858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372820" tIns="186395" rIns="372820" bIns="186395">
            <a:normAutofit/>
          </a:bodyPr>
          <a:lstStyle>
            <a:lvl1pPr marL="0" indent="0" algn="l">
              <a:buNone/>
              <a:defRPr sz="9413">
                <a:solidFill>
                  <a:schemeClr val="accent2"/>
                </a:solidFill>
                <a:latin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9773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1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8180" indent="0">
              <a:buNone/>
              <a:defRPr sz="4583"/>
            </a:lvl2pPr>
            <a:lvl3pPr marL="3416369" indent="0">
              <a:buNone/>
              <a:defRPr sz="3747"/>
            </a:lvl3pPr>
            <a:lvl4pPr marL="5124544" indent="0">
              <a:buNone/>
              <a:defRPr sz="3333"/>
            </a:lvl4pPr>
            <a:lvl5pPr marL="6832727" indent="0">
              <a:buNone/>
              <a:defRPr sz="3333"/>
            </a:lvl5pPr>
            <a:lvl6pPr marL="8540905" indent="0">
              <a:buNone/>
              <a:defRPr sz="3333"/>
            </a:lvl6pPr>
            <a:lvl7pPr marL="10249100" indent="0">
              <a:buNone/>
              <a:defRPr sz="3333"/>
            </a:lvl7pPr>
            <a:lvl8pPr marL="11957275" indent="0">
              <a:buNone/>
              <a:defRPr sz="3333"/>
            </a:lvl8pPr>
            <a:lvl9pPr marL="136654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13915"/>
      </p:ext>
    </p:extLst>
  </p:cSld>
  <p:clrMapOvr>
    <a:masterClrMapping/>
  </p:clrMapOvr>
  <p:transition/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8180" indent="0">
              <a:buNone/>
              <a:defRPr sz="10415"/>
            </a:lvl2pPr>
            <a:lvl3pPr marL="3416369" indent="0">
              <a:buNone/>
              <a:defRPr sz="8997"/>
            </a:lvl3pPr>
            <a:lvl4pPr marL="5124544" indent="0">
              <a:buNone/>
              <a:defRPr sz="7499"/>
            </a:lvl4pPr>
            <a:lvl5pPr marL="6832727" indent="0">
              <a:buNone/>
              <a:defRPr sz="7499"/>
            </a:lvl5pPr>
            <a:lvl6pPr marL="8540905" indent="0">
              <a:buNone/>
              <a:defRPr sz="7499"/>
            </a:lvl6pPr>
            <a:lvl7pPr marL="10249100" indent="0">
              <a:buNone/>
              <a:defRPr sz="7499"/>
            </a:lvl7pPr>
            <a:lvl8pPr marL="11957275" indent="0">
              <a:buNone/>
              <a:defRPr sz="7499"/>
            </a:lvl8pPr>
            <a:lvl9pPr marL="136654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8180" indent="0">
              <a:buNone/>
              <a:defRPr sz="4583"/>
            </a:lvl2pPr>
            <a:lvl3pPr marL="3416369" indent="0">
              <a:buNone/>
              <a:defRPr sz="3747"/>
            </a:lvl3pPr>
            <a:lvl4pPr marL="5124544" indent="0">
              <a:buNone/>
              <a:defRPr sz="3333"/>
            </a:lvl4pPr>
            <a:lvl5pPr marL="6832727" indent="0">
              <a:buNone/>
              <a:defRPr sz="3333"/>
            </a:lvl5pPr>
            <a:lvl6pPr marL="8540905" indent="0">
              <a:buNone/>
              <a:defRPr sz="3333"/>
            </a:lvl6pPr>
            <a:lvl7pPr marL="10249100" indent="0">
              <a:buNone/>
              <a:defRPr sz="3333"/>
            </a:lvl7pPr>
            <a:lvl8pPr marL="11957275" indent="0">
              <a:buNone/>
              <a:defRPr sz="3333"/>
            </a:lvl8pPr>
            <a:lvl9pPr marL="136654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2541"/>
      </p:ext>
    </p:extLst>
  </p:cSld>
  <p:clrMapOvr>
    <a:masterClrMapping/>
  </p:clrMapOvr>
  <p:transition/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61334"/>
      </p:ext>
    </p:extLst>
  </p:cSld>
  <p:clrMapOvr>
    <a:masterClrMapping/>
  </p:clrMapOvr>
  <p:transition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74130"/>
      </p:ext>
    </p:extLst>
  </p:cSld>
  <p:clrMapOvr>
    <a:masterClrMapping/>
  </p:clrMapOvr>
  <p:transition/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603" tIns="170797" rIns="341603" bIns="1707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60500"/>
      </p:ext>
    </p:extLst>
  </p:cSld>
  <p:clrMapOvr>
    <a:masterClrMapping/>
  </p:clrMapOvr>
  <p:transition/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0675"/>
      </p:ext>
    </p:extLst>
  </p:cSld>
  <p:clrMapOvr>
    <a:masterClrMapping/>
  </p:clrMapOvr>
  <p:transition/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3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1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7710" indent="0">
              <a:buNone/>
              <a:defRPr sz="6914"/>
            </a:lvl2pPr>
            <a:lvl3pPr marL="3415427" indent="0">
              <a:buNone/>
              <a:defRPr sz="6082"/>
            </a:lvl3pPr>
            <a:lvl4pPr marL="5123135" indent="0">
              <a:buNone/>
              <a:defRPr sz="5249"/>
            </a:lvl4pPr>
            <a:lvl5pPr marL="6830848" indent="0">
              <a:buNone/>
              <a:defRPr sz="5249"/>
            </a:lvl5pPr>
            <a:lvl6pPr marL="8538554" indent="0">
              <a:buNone/>
              <a:defRPr sz="5249"/>
            </a:lvl6pPr>
            <a:lvl7pPr marL="10246282" indent="0">
              <a:buNone/>
              <a:defRPr sz="5249"/>
            </a:lvl7pPr>
            <a:lvl8pPr marL="11953987" indent="0">
              <a:buNone/>
              <a:defRPr sz="5249"/>
            </a:lvl8pPr>
            <a:lvl9pPr marL="1366170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45960"/>
      </p:ext>
    </p:extLst>
  </p:cSld>
  <p:clrMapOvr>
    <a:masterClrMapping/>
  </p:clrMapOvr>
  <p:transition/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5540"/>
      </p:ext>
    </p:extLst>
  </p:cSld>
  <p:clrMapOvr>
    <a:masterClrMapping/>
  </p:clrMapOvr>
  <p:transition/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710" indent="0">
              <a:buNone/>
              <a:defRPr sz="7499" b="1"/>
            </a:lvl2pPr>
            <a:lvl3pPr marL="3415427" indent="0">
              <a:buNone/>
              <a:defRPr sz="6914" b="1"/>
            </a:lvl3pPr>
            <a:lvl4pPr marL="5123135" indent="0">
              <a:buNone/>
              <a:defRPr sz="6082" b="1"/>
            </a:lvl4pPr>
            <a:lvl5pPr marL="6830848" indent="0">
              <a:buNone/>
              <a:defRPr sz="6082" b="1"/>
            </a:lvl5pPr>
            <a:lvl6pPr marL="8538554" indent="0">
              <a:buNone/>
              <a:defRPr sz="6082" b="1"/>
            </a:lvl6pPr>
            <a:lvl7pPr marL="10246282" indent="0">
              <a:buNone/>
              <a:defRPr sz="6082" b="1"/>
            </a:lvl7pPr>
            <a:lvl8pPr marL="11953987" indent="0">
              <a:buNone/>
              <a:defRPr sz="6082" b="1"/>
            </a:lvl8pPr>
            <a:lvl9pPr marL="1366170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710" indent="0">
              <a:buNone/>
              <a:defRPr sz="7499" b="1"/>
            </a:lvl2pPr>
            <a:lvl3pPr marL="3415427" indent="0">
              <a:buNone/>
              <a:defRPr sz="6914" b="1"/>
            </a:lvl3pPr>
            <a:lvl4pPr marL="5123135" indent="0">
              <a:buNone/>
              <a:defRPr sz="6082" b="1"/>
            </a:lvl4pPr>
            <a:lvl5pPr marL="6830848" indent="0">
              <a:buNone/>
              <a:defRPr sz="6082" b="1"/>
            </a:lvl5pPr>
            <a:lvl6pPr marL="8538554" indent="0">
              <a:buNone/>
              <a:defRPr sz="6082" b="1"/>
            </a:lvl6pPr>
            <a:lvl7pPr marL="10246282" indent="0">
              <a:buNone/>
              <a:defRPr sz="6082" b="1"/>
            </a:lvl7pPr>
            <a:lvl8pPr marL="11953987" indent="0">
              <a:buNone/>
              <a:defRPr sz="6082" b="1"/>
            </a:lvl8pPr>
            <a:lvl9pPr marL="1366170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119"/>
      </p:ext>
    </p:extLst>
  </p:cSld>
  <p:clrMapOvr>
    <a:masterClrMapping/>
  </p:clrMapOvr>
  <p:transition/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4982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440186" y="6736179"/>
            <a:ext cx="12721589" cy="31491409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4057"/>
            <a:ext cx="25923241" cy="332419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4641840" y="6736179"/>
            <a:ext cx="12721589" cy="31491409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3972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19024"/>
      </p:ext>
    </p:extLst>
  </p:cSld>
  <p:clrMapOvr>
    <a:masterClrMapping/>
  </p:clrMapOvr>
  <p:transition/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2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7710" indent="0">
              <a:buNone/>
              <a:defRPr sz="4583"/>
            </a:lvl2pPr>
            <a:lvl3pPr marL="3415427" indent="0">
              <a:buNone/>
              <a:defRPr sz="3747"/>
            </a:lvl3pPr>
            <a:lvl4pPr marL="5123135" indent="0">
              <a:buNone/>
              <a:defRPr sz="3333"/>
            </a:lvl4pPr>
            <a:lvl5pPr marL="6830848" indent="0">
              <a:buNone/>
              <a:defRPr sz="3333"/>
            </a:lvl5pPr>
            <a:lvl6pPr marL="8538554" indent="0">
              <a:buNone/>
              <a:defRPr sz="3333"/>
            </a:lvl6pPr>
            <a:lvl7pPr marL="10246282" indent="0">
              <a:buNone/>
              <a:defRPr sz="3333"/>
            </a:lvl7pPr>
            <a:lvl8pPr marL="11953987" indent="0">
              <a:buNone/>
              <a:defRPr sz="3333"/>
            </a:lvl8pPr>
            <a:lvl9pPr marL="1366170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5603"/>
      </p:ext>
    </p:extLst>
  </p:cSld>
  <p:clrMapOvr>
    <a:masterClrMapping/>
  </p:clrMapOvr>
  <p:transition/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7710" indent="0">
              <a:buNone/>
              <a:defRPr sz="10415"/>
            </a:lvl2pPr>
            <a:lvl3pPr marL="3415427" indent="0">
              <a:buNone/>
              <a:defRPr sz="8997"/>
            </a:lvl3pPr>
            <a:lvl4pPr marL="5123135" indent="0">
              <a:buNone/>
              <a:defRPr sz="7499"/>
            </a:lvl4pPr>
            <a:lvl5pPr marL="6830848" indent="0">
              <a:buNone/>
              <a:defRPr sz="7499"/>
            </a:lvl5pPr>
            <a:lvl6pPr marL="8538554" indent="0">
              <a:buNone/>
              <a:defRPr sz="7499"/>
            </a:lvl6pPr>
            <a:lvl7pPr marL="10246282" indent="0">
              <a:buNone/>
              <a:defRPr sz="7499"/>
            </a:lvl7pPr>
            <a:lvl8pPr marL="11953987" indent="0">
              <a:buNone/>
              <a:defRPr sz="7499"/>
            </a:lvl8pPr>
            <a:lvl9pPr marL="1366170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7710" indent="0">
              <a:buNone/>
              <a:defRPr sz="4583"/>
            </a:lvl2pPr>
            <a:lvl3pPr marL="3415427" indent="0">
              <a:buNone/>
              <a:defRPr sz="3747"/>
            </a:lvl3pPr>
            <a:lvl4pPr marL="5123135" indent="0">
              <a:buNone/>
              <a:defRPr sz="3333"/>
            </a:lvl4pPr>
            <a:lvl5pPr marL="6830848" indent="0">
              <a:buNone/>
              <a:defRPr sz="3333"/>
            </a:lvl5pPr>
            <a:lvl6pPr marL="8538554" indent="0">
              <a:buNone/>
              <a:defRPr sz="3333"/>
            </a:lvl6pPr>
            <a:lvl7pPr marL="10246282" indent="0">
              <a:buNone/>
              <a:defRPr sz="3333"/>
            </a:lvl7pPr>
            <a:lvl8pPr marL="11953987" indent="0">
              <a:buNone/>
              <a:defRPr sz="3333"/>
            </a:lvl8pPr>
            <a:lvl9pPr marL="1366170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3808"/>
      </p:ext>
    </p:extLst>
  </p:cSld>
  <p:clrMapOvr>
    <a:masterClrMapping/>
  </p:clrMapOvr>
  <p:transition/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27648"/>
      </p:ext>
    </p:extLst>
  </p:cSld>
  <p:clrMapOvr>
    <a:masterClrMapping/>
  </p:clrMapOvr>
  <p:transition/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84243"/>
      </p:ext>
    </p:extLst>
  </p:cSld>
  <p:clrMapOvr>
    <a:masterClrMapping/>
  </p:clrMapOvr>
  <p:transition/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509" tIns="170751" rIns="341509" bIns="17075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01725"/>
      </p:ext>
    </p:extLst>
  </p:cSld>
  <p:clrMapOvr>
    <a:masterClrMapping/>
  </p:clrMapOvr>
  <p:transition/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8127"/>
      </p:ext>
    </p:extLst>
  </p:cSld>
  <p:clrMapOvr>
    <a:masterClrMapping/>
  </p:clrMapOvr>
  <p:transition/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5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1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7242" indent="0">
              <a:buNone/>
              <a:defRPr sz="6914"/>
            </a:lvl2pPr>
            <a:lvl3pPr marL="3414487" indent="0">
              <a:buNone/>
              <a:defRPr sz="6082"/>
            </a:lvl3pPr>
            <a:lvl4pPr marL="5121727" indent="0">
              <a:buNone/>
              <a:defRPr sz="5249"/>
            </a:lvl4pPr>
            <a:lvl5pPr marL="6828971" indent="0">
              <a:buNone/>
              <a:defRPr sz="5249"/>
            </a:lvl5pPr>
            <a:lvl6pPr marL="8536208" indent="0">
              <a:buNone/>
              <a:defRPr sz="5249"/>
            </a:lvl6pPr>
            <a:lvl7pPr marL="10243463" indent="0">
              <a:buNone/>
              <a:defRPr sz="5249"/>
            </a:lvl7pPr>
            <a:lvl8pPr marL="11950700" indent="0">
              <a:buNone/>
              <a:defRPr sz="5249"/>
            </a:lvl8pPr>
            <a:lvl9pPr marL="1365794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0792"/>
      </p:ext>
    </p:extLst>
  </p:cSld>
  <p:clrMapOvr>
    <a:masterClrMapping/>
  </p:clrMapOvr>
  <p:transition/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6979"/>
      </p:ext>
    </p:extLst>
  </p:cSld>
  <p:clrMapOvr>
    <a:masterClrMapping/>
  </p:clrMapOvr>
  <p:transition/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242" indent="0">
              <a:buNone/>
              <a:defRPr sz="7499" b="1"/>
            </a:lvl2pPr>
            <a:lvl3pPr marL="3414487" indent="0">
              <a:buNone/>
              <a:defRPr sz="6914" b="1"/>
            </a:lvl3pPr>
            <a:lvl4pPr marL="5121727" indent="0">
              <a:buNone/>
              <a:defRPr sz="6082" b="1"/>
            </a:lvl4pPr>
            <a:lvl5pPr marL="6828971" indent="0">
              <a:buNone/>
              <a:defRPr sz="6082" b="1"/>
            </a:lvl5pPr>
            <a:lvl6pPr marL="8536208" indent="0">
              <a:buNone/>
              <a:defRPr sz="6082" b="1"/>
            </a:lvl6pPr>
            <a:lvl7pPr marL="10243463" indent="0">
              <a:buNone/>
              <a:defRPr sz="6082" b="1"/>
            </a:lvl7pPr>
            <a:lvl8pPr marL="11950700" indent="0">
              <a:buNone/>
              <a:defRPr sz="6082" b="1"/>
            </a:lvl8pPr>
            <a:lvl9pPr marL="1365794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242" indent="0">
              <a:buNone/>
              <a:defRPr sz="7499" b="1"/>
            </a:lvl2pPr>
            <a:lvl3pPr marL="3414487" indent="0">
              <a:buNone/>
              <a:defRPr sz="6914" b="1"/>
            </a:lvl3pPr>
            <a:lvl4pPr marL="5121727" indent="0">
              <a:buNone/>
              <a:defRPr sz="6082" b="1"/>
            </a:lvl4pPr>
            <a:lvl5pPr marL="6828971" indent="0">
              <a:buNone/>
              <a:defRPr sz="6082" b="1"/>
            </a:lvl5pPr>
            <a:lvl6pPr marL="8536208" indent="0">
              <a:buNone/>
              <a:defRPr sz="6082" b="1"/>
            </a:lvl6pPr>
            <a:lvl7pPr marL="10243463" indent="0">
              <a:buNone/>
              <a:defRPr sz="6082" b="1"/>
            </a:lvl7pPr>
            <a:lvl8pPr marL="11950700" indent="0">
              <a:buNone/>
              <a:defRPr sz="6082" b="1"/>
            </a:lvl8pPr>
            <a:lvl9pPr marL="1365794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22535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7302493"/>
            <a:ext cx="12726591" cy="6269132"/>
          </a:xfrm>
          <a:prstGeom prst="rect">
            <a:avLst/>
          </a:prstGeom>
        </p:spPr>
        <p:txBody>
          <a:bodyPr lIns="372820" tIns="186395" rIns="372820" bIns="186395" anchor="t"/>
          <a:lstStyle>
            <a:lvl1pPr marL="0" indent="0">
              <a:buNone/>
              <a:defRPr sz="8332" b="0">
                <a:solidFill>
                  <a:srgbClr val="606060"/>
                </a:solidFill>
                <a:latin typeface="Arial"/>
              </a:defRPr>
            </a:lvl1pPr>
            <a:lvl2pPr marL="1552913" indent="0">
              <a:buNone/>
              <a:defRPr sz="6914" b="1"/>
            </a:lvl2pPr>
            <a:lvl3pPr marL="3105824" indent="0">
              <a:buNone/>
              <a:defRPr sz="6082" b="1"/>
            </a:lvl3pPr>
            <a:lvl4pPr marL="4658733" indent="0">
              <a:buNone/>
              <a:defRPr sz="5249" b="1"/>
            </a:lvl4pPr>
            <a:lvl5pPr marL="6211643" indent="0">
              <a:buNone/>
              <a:defRPr sz="5249" b="1"/>
            </a:lvl5pPr>
            <a:lvl6pPr marL="7764556" indent="0">
              <a:buNone/>
              <a:defRPr sz="5249" b="1"/>
            </a:lvl6pPr>
            <a:lvl7pPr marL="9317462" indent="0">
              <a:buNone/>
              <a:defRPr sz="5249" b="1"/>
            </a:lvl7pPr>
            <a:lvl8pPr marL="10870379" indent="0">
              <a:buNone/>
              <a:defRPr sz="5249" b="1"/>
            </a:lvl8pPr>
            <a:lvl9pPr marL="1242328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1" y="7302493"/>
            <a:ext cx="12731591" cy="6269132"/>
          </a:xfrm>
          <a:prstGeom prst="rect">
            <a:avLst/>
          </a:prstGeom>
        </p:spPr>
        <p:txBody>
          <a:bodyPr lIns="372820" tIns="186395" rIns="372820" bIns="186395" anchor="t"/>
          <a:lstStyle>
            <a:lvl1pPr marL="0" indent="0">
              <a:buNone/>
              <a:defRPr sz="8332" b="0">
                <a:solidFill>
                  <a:srgbClr val="606060"/>
                </a:solidFill>
                <a:latin typeface="Arial"/>
              </a:defRPr>
            </a:lvl1pPr>
            <a:lvl2pPr marL="1552913" indent="0">
              <a:buNone/>
              <a:defRPr sz="6914" b="1"/>
            </a:lvl2pPr>
            <a:lvl3pPr marL="3105824" indent="0">
              <a:buNone/>
              <a:defRPr sz="6082" b="1"/>
            </a:lvl3pPr>
            <a:lvl4pPr marL="4658733" indent="0">
              <a:buNone/>
              <a:defRPr sz="5249" b="1"/>
            </a:lvl4pPr>
            <a:lvl5pPr marL="6211643" indent="0">
              <a:buNone/>
              <a:defRPr sz="5249" b="1"/>
            </a:lvl5pPr>
            <a:lvl6pPr marL="7764556" indent="0">
              <a:buNone/>
              <a:defRPr sz="5249" b="1"/>
            </a:lvl6pPr>
            <a:lvl7pPr marL="9317462" indent="0">
              <a:buNone/>
              <a:defRPr sz="5249" b="1"/>
            </a:lvl7pPr>
            <a:lvl8pPr marL="10870379" indent="0">
              <a:buNone/>
              <a:defRPr sz="5249" b="1"/>
            </a:lvl8pPr>
            <a:lvl9pPr marL="1242328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40197" y="13571329"/>
            <a:ext cx="12726591" cy="24359036"/>
          </a:xfrm>
          <a:prstGeom prst="rect">
            <a:avLst/>
          </a:prstGeom>
        </p:spPr>
        <p:txBody>
          <a:bodyPr vert="horz" lIns="372820" tIns="186395" rIns="372820" bIns="186395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646854" y="13571329"/>
            <a:ext cx="12726591" cy="24359036"/>
          </a:xfrm>
          <a:prstGeom prst="rect">
            <a:avLst/>
          </a:prstGeom>
        </p:spPr>
        <p:txBody>
          <a:bodyPr vert="horz" lIns="372820" tIns="186395" rIns="372820" bIns="186395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0743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8228"/>
      </p:ext>
    </p:extLst>
  </p:cSld>
  <p:clrMapOvr>
    <a:masterClrMapping/>
  </p:clrMapOvr>
  <p:transition/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7688"/>
      </p:ext>
    </p:extLst>
  </p:cSld>
  <p:clrMapOvr>
    <a:masterClrMapping/>
  </p:clrMapOvr>
  <p:transition/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2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7242" indent="0">
              <a:buNone/>
              <a:defRPr sz="4583"/>
            </a:lvl2pPr>
            <a:lvl3pPr marL="3414487" indent="0">
              <a:buNone/>
              <a:defRPr sz="3747"/>
            </a:lvl3pPr>
            <a:lvl4pPr marL="5121727" indent="0">
              <a:buNone/>
              <a:defRPr sz="3333"/>
            </a:lvl4pPr>
            <a:lvl5pPr marL="6828971" indent="0">
              <a:buNone/>
              <a:defRPr sz="3333"/>
            </a:lvl5pPr>
            <a:lvl6pPr marL="8536208" indent="0">
              <a:buNone/>
              <a:defRPr sz="3333"/>
            </a:lvl6pPr>
            <a:lvl7pPr marL="10243463" indent="0">
              <a:buNone/>
              <a:defRPr sz="3333"/>
            </a:lvl7pPr>
            <a:lvl8pPr marL="11950700" indent="0">
              <a:buNone/>
              <a:defRPr sz="3333"/>
            </a:lvl8pPr>
            <a:lvl9pPr marL="1365794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74145"/>
      </p:ext>
    </p:extLst>
  </p:cSld>
  <p:clrMapOvr>
    <a:masterClrMapping/>
  </p:clrMapOvr>
  <p:transition/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7242" indent="0">
              <a:buNone/>
              <a:defRPr sz="10415"/>
            </a:lvl2pPr>
            <a:lvl3pPr marL="3414487" indent="0">
              <a:buNone/>
              <a:defRPr sz="8997"/>
            </a:lvl3pPr>
            <a:lvl4pPr marL="5121727" indent="0">
              <a:buNone/>
              <a:defRPr sz="7499"/>
            </a:lvl4pPr>
            <a:lvl5pPr marL="6828971" indent="0">
              <a:buNone/>
              <a:defRPr sz="7499"/>
            </a:lvl5pPr>
            <a:lvl6pPr marL="8536208" indent="0">
              <a:buNone/>
              <a:defRPr sz="7499"/>
            </a:lvl6pPr>
            <a:lvl7pPr marL="10243463" indent="0">
              <a:buNone/>
              <a:defRPr sz="7499"/>
            </a:lvl7pPr>
            <a:lvl8pPr marL="11950700" indent="0">
              <a:buNone/>
              <a:defRPr sz="7499"/>
            </a:lvl8pPr>
            <a:lvl9pPr marL="1365794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7242" indent="0">
              <a:buNone/>
              <a:defRPr sz="4583"/>
            </a:lvl2pPr>
            <a:lvl3pPr marL="3414487" indent="0">
              <a:buNone/>
              <a:defRPr sz="3747"/>
            </a:lvl3pPr>
            <a:lvl4pPr marL="5121727" indent="0">
              <a:buNone/>
              <a:defRPr sz="3333"/>
            </a:lvl4pPr>
            <a:lvl5pPr marL="6828971" indent="0">
              <a:buNone/>
              <a:defRPr sz="3333"/>
            </a:lvl5pPr>
            <a:lvl6pPr marL="8536208" indent="0">
              <a:buNone/>
              <a:defRPr sz="3333"/>
            </a:lvl6pPr>
            <a:lvl7pPr marL="10243463" indent="0">
              <a:buNone/>
              <a:defRPr sz="3333"/>
            </a:lvl7pPr>
            <a:lvl8pPr marL="11950700" indent="0">
              <a:buNone/>
              <a:defRPr sz="3333"/>
            </a:lvl8pPr>
            <a:lvl9pPr marL="1365794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33370"/>
      </p:ext>
    </p:extLst>
  </p:cSld>
  <p:clrMapOvr>
    <a:masterClrMapping/>
  </p:clrMapOvr>
  <p:transition/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779"/>
      </p:ext>
    </p:extLst>
  </p:cSld>
  <p:clrMapOvr>
    <a:masterClrMapping/>
  </p:clrMapOvr>
  <p:transition/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1675"/>
      </p:ext>
    </p:extLst>
  </p:cSld>
  <p:clrMapOvr>
    <a:masterClrMapping/>
  </p:clrMapOvr>
  <p:transition/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416" tIns="170707" rIns="341416" bIns="1707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6754"/>
      </p:ext>
    </p:extLst>
  </p:cSld>
  <p:clrMapOvr>
    <a:masterClrMapping/>
  </p:clrMapOvr>
  <p:transition/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69059"/>
      </p:ext>
    </p:extLst>
  </p:cSld>
  <p:clrMapOvr>
    <a:masterClrMapping/>
  </p:clrMapOvr>
  <p:transition/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5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25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6774" indent="0">
              <a:buNone/>
              <a:defRPr sz="6914"/>
            </a:lvl2pPr>
            <a:lvl3pPr marL="3413549" indent="0">
              <a:buNone/>
              <a:defRPr sz="6082"/>
            </a:lvl3pPr>
            <a:lvl4pPr marL="5120317" indent="0">
              <a:buNone/>
              <a:defRPr sz="5249"/>
            </a:lvl4pPr>
            <a:lvl5pPr marL="6827094" indent="0">
              <a:buNone/>
              <a:defRPr sz="5249"/>
            </a:lvl5pPr>
            <a:lvl6pPr marL="8533860" indent="0">
              <a:buNone/>
              <a:defRPr sz="5249"/>
            </a:lvl6pPr>
            <a:lvl7pPr marL="10240645" indent="0">
              <a:buNone/>
              <a:defRPr sz="5249"/>
            </a:lvl7pPr>
            <a:lvl8pPr marL="11947414" indent="0">
              <a:buNone/>
              <a:defRPr sz="5249"/>
            </a:lvl8pPr>
            <a:lvl9pPr marL="1365418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6072"/>
      </p:ext>
    </p:extLst>
  </p:cSld>
  <p:clrMapOvr>
    <a:masterClrMapping/>
  </p:clrMapOvr>
  <p:transition/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76334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53831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774" indent="0">
              <a:buNone/>
              <a:defRPr sz="7499" b="1"/>
            </a:lvl2pPr>
            <a:lvl3pPr marL="3413549" indent="0">
              <a:buNone/>
              <a:defRPr sz="6914" b="1"/>
            </a:lvl3pPr>
            <a:lvl4pPr marL="5120317" indent="0">
              <a:buNone/>
              <a:defRPr sz="6082" b="1"/>
            </a:lvl4pPr>
            <a:lvl5pPr marL="6827094" indent="0">
              <a:buNone/>
              <a:defRPr sz="6082" b="1"/>
            </a:lvl5pPr>
            <a:lvl6pPr marL="8533860" indent="0">
              <a:buNone/>
              <a:defRPr sz="6082" b="1"/>
            </a:lvl6pPr>
            <a:lvl7pPr marL="10240645" indent="0">
              <a:buNone/>
              <a:defRPr sz="6082" b="1"/>
            </a:lvl7pPr>
            <a:lvl8pPr marL="11947414" indent="0">
              <a:buNone/>
              <a:defRPr sz="6082" b="1"/>
            </a:lvl8pPr>
            <a:lvl9pPr marL="1365418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774" indent="0">
              <a:buNone/>
              <a:defRPr sz="7499" b="1"/>
            </a:lvl2pPr>
            <a:lvl3pPr marL="3413549" indent="0">
              <a:buNone/>
              <a:defRPr sz="6914" b="1"/>
            </a:lvl3pPr>
            <a:lvl4pPr marL="5120317" indent="0">
              <a:buNone/>
              <a:defRPr sz="6082" b="1"/>
            </a:lvl4pPr>
            <a:lvl5pPr marL="6827094" indent="0">
              <a:buNone/>
              <a:defRPr sz="6082" b="1"/>
            </a:lvl5pPr>
            <a:lvl6pPr marL="8533860" indent="0">
              <a:buNone/>
              <a:defRPr sz="6082" b="1"/>
            </a:lvl6pPr>
            <a:lvl7pPr marL="10240645" indent="0">
              <a:buNone/>
              <a:defRPr sz="6082" b="1"/>
            </a:lvl7pPr>
            <a:lvl8pPr marL="11947414" indent="0">
              <a:buNone/>
              <a:defRPr sz="6082" b="1"/>
            </a:lvl8pPr>
            <a:lvl9pPr marL="1365418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1222"/>
      </p:ext>
    </p:extLst>
  </p:cSld>
  <p:clrMapOvr>
    <a:masterClrMapping/>
  </p:clrMapOvr>
  <p:transition/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41282"/>
      </p:ext>
    </p:extLst>
  </p:cSld>
  <p:clrMapOvr>
    <a:masterClrMapping/>
  </p:clrMapOvr>
  <p:transition/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97023"/>
      </p:ext>
    </p:extLst>
  </p:cSld>
  <p:clrMapOvr>
    <a:masterClrMapping/>
  </p:clrMapOvr>
  <p:transition/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4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6774" indent="0">
              <a:buNone/>
              <a:defRPr sz="4583"/>
            </a:lvl2pPr>
            <a:lvl3pPr marL="3413549" indent="0">
              <a:buNone/>
              <a:defRPr sz="3747"/>
            </a:lvl3pPr>
            <a:lvl4pPr marL="5120317" indent="0">
              <a:buNone/>
              <a:defRPr sz="3333"/>
            </a:lvl4pPr>
            <a:lvl5pPr marL="6827094" indent="0">
              <a:buNone/>
              <a:defRPr sz="3333"/>
            </a:lvl5pPr>
            <a:lvl6pPr marL="8533860" indent="0">
              <a:buNone/>
              <a:defRPr sz="3333"/>
            </a:lvl6pPr>
            <a:lvl7pPr marL="10240645" indent="0">
              <a:buNone/>
              <a:defRPr sz="3333"/>
            </a:lvl7pPr>
            <a:lvl8pPr marL="11947414" indent="0">
              <a:buNone/>
              <a:defRPr sz="3333"/>
            </a:lvl8pPr>
            <a:lvl9pPr marL="1365418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80810"/>
      </p:ext>
    </p:extLst>
  </p:cSld>
  <p:clrMapOvr>
    <a:masterClrMapping/>
  </p:clrMapOvr>
  <p:transition/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6774" indent="0">
              <a:buNone/>
              <a:defRPr sz="10415"/>
            </a:lvl2pPr>
            <a:lvl3pPr marL="3413549" indent="0">
              <a:buNone/>
              <a:defRPr sz="8997"/>
            </a:lvl3pPr>
            <a:lvl4pPr marL="5120317" indent="0">
              <a:buNone/>
              <a:defRPr sz="7499"/>
            </a:lvl4pPr>
            <a:lvl5pPr marL="6827094" indent="0">
              <a:buNone/>
              <a:defRPr sz="7499"/>
            </a:lvl5pPr>
            <a:lvl6pPr marL="8533860" indent="0">
              <a:buNone/>
              <a:defRPr sz="7499"/>
            </a:lvl6pPr>
            <a:lvl7pPr marL="10240645" indent="0">
              <a:buNone/>
              <a:defRPr sz="7499"/>
            </a:lvl7pPr>
            <a:lvl8pPr marL="11947414" indent="0">
              <a:buNone/>
              <a:defRPr sz="7499"/>
            </a:lvl8pPr>
            <a:lvl9pPr marL="1365418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6774" indent="0">
              <a:buNone/>
              <a:defRPr sz="4583"/>
            </a:lvl2pPr>
            <a:lvl3pPr marL="3413549" indent="0">
              <a:buNone/>
              <a:defRPr sz="3747"/>
            </a:lvl3pPr>
            <a:lvl4pPr marL="5120317" indent="0">
              <a:buNone/>
              <a:defRPr sz="3333"/>
            </a:lvl4pPr>
            <a:lvl5pPr marL="6827094" indent="0">
              <a:buNone/>
              <a:defRPr sz="3333"/>
            </a:lvl5pPr>
            <a:lvl6pPr marL="8533860" indent="0">
              <a:buNone/>
              <a:defRPr sz="3333"/>
            </a:lvl6pPr>
            <a:lvl7pPr marL="10240645" indent="0">
              <a:buNone/>
              <a:defRPr sz="3333"/>
            </a:lvl7pPr>
            <a:lvl8pPr marL="11947414" indent="0">
              <a:buNone/>
              <a:defRPr sz="3333"/>
            </a:lvl8pPr>
            <a:lvl9pPr marL="1365418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85590"/>
      </p:ext>
    </p:extLst>
  </p:cSld>
  <p:clrMapOvr>
    <a:masterClrMapping/>
  </p:clrMapOvr>
  <p:transition/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29447"/>
      </p:ext>
    </p:extLst>
  </p:cSld>
  <p:clrMapOvr>
    <a:masterClrMapping/>
  </p:clrMapOvr>
  <p:transition/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60960"/>
      </p:ext>
    </p:extLst>
  </p:cSld>
  <p:clrMapOvr>
    <a:masterClrMapping/>
  </p:clrMapOvr>
  <p:transition/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322" tIns="170661" rIns="341322" bIns="17066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94809"/>
      </p:ext>
    </p:extLst>
  </p:cSld>
  <p:clrMapOvr>
    <a:masterClrMapping/>
  </p:clrMapOvr>
  <p:transition/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70571"/>
      </p:ext>
    </p:extLst>
  </p:cSld>
  <p:clrMapOvr>
    <a:masterClrMapping/>
  </p:clrMapOvr>
  <p:transition/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77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2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6304" indent="0">
              <a:buNone/>
              <a:defRPr sz="6914"/>
            </a:lvl2pPr>
            <a:lvl3pPr marL="3412607" indent="0">
              <a:buNone/>
              <a:defRPr sz="6082"/>
            </a:lvl3pPr>
            <a:lvl4pPr marL="5118907" indent="0">
              <a:buNone/>
              <a:defRPr sz="5249"/>
            </a:lvl4pPr>
            <a:lvl5pPr marL="6825214" indent="0">
              <a:buNone/>
              <a:defRPr sz="5249"/>
            </a:lvl5pPr>
            <a:lvl6pPr marL="8531515" indent="0">
              <a:buNone/>
              <a:defRPr sz="5249"/>
            </a:lvl6pPr>
            <a:lvl7pPr marL="10237831" indent="0">
              <a:buNone/>
              <a:defRPr sz="5249"/>
            </a:lvl7pPr>
            <a:lvl8pPr marL="11944125" indent="0">
              <a:buNone/>
              <a:defRPr sz="5249"/>
            </a:lvl8pPr>
            <a:lvl9pPr marL="1365043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4741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3401676" y="735885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442608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590"/>
      </p:ext>
    </p:extLst>
  </p:cSld>
  <p:clrMapOvr>
    <a:masterClrMapping/>
  </p:clrMapOvr>
  <p:transition/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304" indent="0">
              <a:buNone/>
              <a:defRPr sz="7499" b="1"/>
            </a:lvl2pPr>
            <a:lvl3pPr marL="3412607" indent="0">
              <a:buNone/>
              <a:defRPr sz="6914" b="1"/>
            </a:lvl3pPr>
            <a:lvl4pPr marL="5118907" indent="0">
              <a:buNone/>
              <a:defRPr sz="6082" b="1"/>
            </a:lvl4pPr>
            <a:lvl5pPr marL="6825214" indent="0">
              <a:buNone/>
              <a:defRPr sz="6082" b="1"/>
            </a:lvl5pPr>
            <a:lvl6pPr marL="8531515" indent="0">
              <a:buNone/>
              <a:defRPr sz="6082" b="1"/>
            </a:lvl6pPr>
            <a:lvl7pPr marL="10237831" indent="0">
              <a:buNone/>
              <a:defRPr sz="6082" b="1"/>
            </a:lvl7pPr>
            <a:lvl8pPr marL="11944125" indent="0">
              <a:buNone/>
              <a:defRPr sz="6082" b="1"/>
            </a:lvl8pPr>
            <a:lvl9pPr marL="1365043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304" indent="0">
              <a:buNone/>
              <a:defRPr sz="7499" b="1"/>
            </a:lvl2pPr>
            <a:lvl3pPr marL="3412607" indent="0">
              <a:buNone/>
              <a:defRPr sz="6914" b="1"/>
            </a:lvl3pPr>
            <a:lvl4pPr marL="5118907" indent="0">
              <a:buNone/>
              <a:defRPr sz="6082" b="1"/>
            </a:lvl4pPr>
            <a:lvl5pPr marL="6825214" indent="0">
              <a:buNone/>
              <a:defRPr sz="6082" b="1"/>
            </a:lvl5pPr>
            <a:lvl6pPr marL="8531515" indent="0">
              <a:buNone/>
              <a:defRPr sz="6082" b="1"/>
            </a:lvl6pPr>
            <a:lvl7pPr marL="10237831" indent="0">
              <a:buNone/>
              <a:defRPr sz="6082" b="1"/>
            </a:lvl7pPr>
            <a:lvl8pPr marL="11944125" indent="0">
              <a:buNone/>
              <a:defRPr sz="6082" b="1"/>
            </a:lvl8pPr>
            <a:lvl9pPr marL="1365043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22897"/>
      </p:ext>
    </p:extLst>
  </p:cSld>
  <p:clrMapOvr>
    <a:masterClrMapping/>
  </p:clrMapOvr>
  <p:transition/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5290"/>
      </p:ext>
    </p:extLst>
  </p:cSld>
  <p:clrMapOvr>
    <a:masterClrMapping/>
  </p:clrMapOvr>
  <p:transition/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69"/>
      </p:ext>
    </p:extLst>
  </p:cSld>
  <p:clrMapOvr>
    <a:masterClrMapping/>
  </p:clrMapOvr>
  <p:transition/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7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6304" indent="0">
              <a:buNone/>
              <a:defRPr sz="4583"/>
            </a:lvl2pPr>
            <a:lvl3pPr marL="3412607" indent="0">
              <a:buNone/>
              <a:defRPr sz="3747"/>
            </a:lvl3pPr>
            <a:lvl4pPr marL="5118907" indent="0">
              <a:buNone/>
              <a:defRPr sz="3333"/>
            </a:lvl4pPr>
            <a:lvl5pPr marL="6825214" indent="0">
              <a:buNone/>
              <a:defRPr sz="3333"/>
            </a:lvl5pPr>
            <a:lvl6pPr marL="8531515" indent="0">
              <a:buNone/>
              <a:defRPr sz="3333"/>
            </a:lvl6pPr>
            <a:lvl7pPr marL="10237831" indent="0">
              <a:buNone/>
              <a:defRPr sz="3333"/>
            </a:lvl7pPr>
            <a:lvl8pPr marL="11944125" indent="0">
              <a:buNone/>
              <a:defRPr sz="3333"/>
            </a:lvl8pPr>
            <a:lvl9pPr marL="1365043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1679"/>
      </p:ext>
    </p:extLst>
  </p:cSld>
  <p:clrMapOvr>
    <a:masterClrMapping/>
  </p:clrMapOvr>
  <p:transition/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6304" indent="0">
              <a:buNone/>
              <a:defRPr sz="10415"/>
            </a:lvl2pPr>
            <a:lvl3pPr marL="3412607" indent="0">
              <a:buNone/>
              <a:defRPr sz="8997"/>
            </a:lvl3pPr>
            <a:lvl4pPr marL="5118907" indent="0">
              <a:buNone/>
              <a:defRPr sz="7499"/>
            </a:lvl4pPr>
            <a:lvl5pPr marL="6825214" indent="0">
              <a:buNone/>
              <a:defRPr sz="7499"/>
            </a:lvl5pPr>
            <a:lvl6pPr marL="8531515" indent="0">
              <a:buNone/>
              <a:defRPr sz="7499"/>
            </a:lvl6pPr>
            <a:lvl7pPr marL="10237831" indent="0">
              <a:buNone/>
              <a:defRPr sz="7499"/>
            </a:lvl7pPr>
            <a:lvl8pPr marL="11944125" indent="0">
              <a:buNone/>
              <a:defRPr sz="7499"/>
            </a:lvl8pPr>
            <a:lvl9pPr marL="1365043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6304" indent="0">
              <a:buNone/>
              <a:defRPr sz="4583"/>
            </a:lvl2pPr>
            <a:lvl3pPr marL="3412607" indent="0">
              <a:buNone/>
              <a:defRPr sz="3747"/>
            </a:lvl3pPr>
            <a:lvl4pPr marL="5118907" indent="0">
              <a:buNone/>
              <a:defRPr sz="3333"/>
            </a:lvl4pPr>
            <a:lvl5pPr marL="6825214" indent="0">
              <a:buNone/>
              <a:defRPr sz="3333"/>
            </a:lvl5pPr>
            <a:lvl6pPr marL="8531515" indent="0">
              <a:buNone/>
              <a:defRPr sz="3333"/>
            </a:lvl6pPr>
            <a:lvl7pPr marL="10237831" indent="0">
              <a:buNone/>
              <a:defRPr sz="3333"/>
            </a:lvl7pPr>
            <a:lvl8pPr marL="11944125" indent="0">
              <a:buNone/>
              <a:defRPr sz="3333"/>
            </a:lvl8pPr>
            <a:lvl9pPr marL="1365043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07416"/>
      </p:ext>
    </p:extLst>
  </p:cSld>
  <p:clrMapOvr>
    <a:masterClrMapping/>
  </p:clrMapOvr>
  <p:transition/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84807"/>
      </p:ext>
    </p:extLst>
  </p:cSld>
  <p:clrMapOvr>
    <a:masterClrMapping/>
  </p:clrMapOvr>
  <p:transition/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98593"/>
      </p:ext>
    </p:extLst>
  </p:cSld>
  <p:clrMapOvr>
    <a:masterClrMapping/>
  </p:clrMapOvr>
  <p:transition/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7255"/>
      </p:ext>
    </p:extLst>
  </p:cSld>
  <p:clrMapOvr>
    <a:masterClrMapping/>
  </p:clrMapOvr>
  <p:transition/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49721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1676" y="735885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  <a:prstGeom prst="rect">
            <a:avLst/>
          </a:prstGeom>
        </p:spPr>
        <p:txBody>
          <a:bodyPr anchor="b"/>
          <a:lstStyle>
            <a:lvl1pPr algn="l">
              <a:defRPr sz="6914" b="1"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>
                <a:latin typeface="Arial"/>
              </a:defRPr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>
                <a:latin typeface="Arial"/>
              </a:defRPr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78112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95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3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5835" indent="0">
              <a:buNone/>
              <a:defRPr sz="6914"/>
            </a:lvl2pPr>
            <a:lvl3pPr marL="3411670" indent="0">
              <a:buNone/>
              <a:defRPr sz="6082"/>
            </a:lvl3pPr>
            <a:lvl4pPr marL="5117499" indent="0">
              <a:buNone/>
              <a:defRPr sz="5249"/>
            </a:lvl4pPr>
            <a:lvl5pPr marL="6823337" indent="0">
              <a:buNone/>
              <a:defRPr sz="5249"/>
            </a:lvl5pPr>
            <a:lvl6pPr marL="8529170" indent="0">
              <a:buNone/>
              <a:defRPr sz="5249"/>
            </a:lvl6pPr>
            <a:lvl7pPr marL="10235016" indent="0">
              <a:buNone/>
              <a:defRPr sz="5249"/>
            </a:lvl7pPr>
            <a:lvl8pPr marL="11940842" indent="0">
              <a:buNone/>
              <a:defRPr sz="5249"/>
            </a:lvl8pPr>
            <a:lvl9pPr marL="1364667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6712"/>
      </p:ext>
    </p:extLst>
  </p:cSld>
  <p:clrMapOvr>
    <a:masterClrMapping/>
  </p:clrMapOvr>
  <p:transition/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6945"/>
      </p:ext>
    </p:extLst>
  </p:cSld>
  <p:clrMapOvr>
    <a:masterClrMapping/>
  </p:clrMapOvr>
  <p:transition/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835" indent="0">
              <a:buNone/>
              <a:defRPr sz="7499" b="1"/>
            </a:lvl2pPr>
            <a:lvl3pPr marL="3411670" indent="0">
              <a:buNone/>
              <a:defRPr sz="6914" b="1"/>
            </a:lvl3pPr>
            <a:lvl4pPr marL="5117499" indent="0">
              <a:buNone/>
              <a:defRPr sz="6082" b="1"/>
            </a:lvl4pPr>
            <a:lvl5pPr marL="6823337" indent="0">
              <a:buNone/>
              <a:defRPr sz="6082" b="1"/>
            </a:lvl5pPr>
            <a:lvl6pPr marL="8529170" indent="0">
              <a:buNone/>
              <a:defRPr sz="6082" b="1"/>
            </a:lvl6pPr>
            <a:lvl7pPr marL="10235016" indent="0">
              <a:buNone/>
              <a:defRPr sz="6082" b="1"/>
            </a:lvl7pPr>
            <a:lvl8pPr marL="11940842" indent="0">
              <a:buNone/>
              <a:defRPr sz="6082" b="1"/>
            </a:lvl8pPr>
            <a:lvl9pPr marL="136466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835" indent="0">
              <a:buNone/>
              <a:defRPr sz="7499" b="1"/>
            </a:lvl2pPr>
            <a:lvl3pPr marL="3411670" indent="0">
              <a:buNone/>
              <a:defRPr sz="6914" b="1"/>
            </a:lvl3pPr>
            <a:lvl4pPr marL="5117499" indent="0">
              <a:buNone/>
              <a:defRPr sz="6082" b="1"/>
            </a:lvl4pPr>
            <a:lvl5pPr marL="6823337" indent="0">
              <a:buNone/>
              <a:defRPr sz="6082" b="1"/>
            </a:lvl5pPr>
            <a:lvl6pPr marL="8529170" indent="0">
              <a:buNone/>
              <a:defRPr sz="6082" b="1"/>
            </a:lvl6pPr>
            <a:lvl7pPr marL="10235016" indent="0">
              <a:buNone/>
              <a:defRPr sz="6082" b="1"/>
            </a:lvl7pPr>
            <a:lvl8pPr marL="11940842" indent="0">
              <a:buNone/>
              <a:defRPr sz="6082" b="1"/>
            </a:lvl8pPr>
            <a:lvl9pPr marL="136466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1310"/>
      </p:ext>
    </p:extLst>
  </p:cSld>
  <p:clrMapOvr>
    <a:masterClrMapping/>
  </p:clrMapOvr>
  <p:transition/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510"/>
      </p:ext>
    </p:extLst>
  </p:cSld>
  <p:clrMapOvr>
    <a:masterClrMapping/>
  </p:clrMapOvr>
  <p:transition/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1860"/>
      </p:ext>
    </p:extLst>
  </p:cSld>
  <p:clrMapOvr>
    <a:masterClrMapping/>
  </p:clrMapOvr>
  <p:transition/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7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5835" indent="0">
              <a:buNone/>
              <a:defRPr sz="4583"/>
            </a:lvl2pPr>
            <a:lvl3pPr marL="3411670" indent="0">
              <a:buNone/>
              <a:defRPr sz="3747"/>
            </a:lvl3pPr>
            <a:lvl4pPr marL="5117499" indent="0">
              <a:buNone/>
              <a:defRPr sz="3333"/>
            </a:lvl4pPr>
            <a:lvl5pPr marL="6823337" indent="0">
              <a:buNone/>
              <a:defRPr sz="3333"/>
            </a:lvl5pPr>
            <a:lvl6pPr marL="8529170" indent="0">
              <a:buNone/>
              <a:defRPr sz="3333"/>
            </a:lvl6pPr>
            <a:lvl7pPr marL="10235016" indent="0">
              <a:buNone/>
              <a:defRPr sz="3333"/>
            </a:lvl7pPr>
            <a:lvl8pPr marL="11940842" indent="0">
              <a:buNone/>
              <a:defRPr sz="3333"/>
            </a:lvl8pPr>
            <a:lvl9pPr marL="136466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139"/>
      </p:ext>
    </p:extLst>
  </p:cSld>
  <p:clrMapOvr>
    <a:masterClrMapping/>
  </p:clrMapOvr>
  <p:transition/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5835" indent="0">
              <a:buNone/>
              <a:defRPr sz="10415"/>
            </a:lvl2pPr>
            <a:lvl3pPr marL="3411670" indent="0">
              <a:buNone/>
              <a:defRPr sz="8997"/>
            </a:lvl3pPr>
            <a:lvl4pPr marL="5117499" indent="0">
              <a:buNone/>
              <a:defRPr sz="7499"/>
            </a:lvl4pPr>
            <a:lvl5pPr marL="6823337" indent="0">
              <a:buNone/>
              <a:defRPr sz="7499"/>
            </a:lvl5pPr>
            <a:lvl6pPr marL="8529170" indent="0">
              <a:buNone/>
              <a:defRPr sz="7499"/>
            </a:lvl6pPr>
            <a:lvl7pPr marL="10235016" indent="0">
              <a:buNone/>
              <a:defRPr sz="7499"/>
            </a:lvl7pPr>
            <a:lvl8pPr marL="11940842" indent="0">
              <a:buNone/>
              <a:defRPr sz="7499"/>
            </a:lvl8pPr>
            <a:lvl9pPr marL="1364667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5835" indent="0">
              <a:buNone/>
              <a:defRPr sz="4583"/>
            </a:lvl2pPr>
            <a:lvl3pPr marL="3411670" indent="0">
              <a:buNone/>
              <a:defRPr sz="3747"/>
            </a:lvl3pPr>
            <a:lvl4pPr marL="5117499" indent="0">
              <a:buNone/>
              <a:defRPr sz="3333"/>
            </a:lvl4pPr>
            <a:lvl5pPr marL="6823337" indent="0">
              <a:buNone/>
              <a:defRPr sz="3333"/>
            </a:lvl5pPr>
            <a:lvl6pPr marL="8529170" indent="0">
              <a:buNone/>
              <a:defRPr sz="3333"/>
            </a:lvl6pPr>
            <a:lvl7pPr marL="10235016" indent="0">
              <a:buNone/>
              <a:defRPr sz="3333"/>
            </a:lvl7pPr>
            <a:lvl8pPr marL="11940842" indent="0">
              <a:buNone/>
              <a:defRPr sz="3333"/>
            </a:lvl8pPr>
            <a:lvl9pPr marL="136466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81542"/>
      </p:ext>
    </p:extLst>
  </p:cSld>
  <p:clrMapOvr>
    <a:masterClrMapping/>
  </p:clrMapOvr>
  <p:transition/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632"/>
      </p:ext>
    </p:extLst>
  </p:cSld>
  <p:clrMapOvr>
    <a:masterClrMapping/>
  </p:clrMapOvr>
  <p:transition/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5560"/>
      </p:ext>
    </p:extLst>
  </p:cSld>
  <p:clrMapOvr>
    <a:masterClrMapping/>
  </p:clrMapOvr>
  <p:transition/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7377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4057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440188" y="7245886"/>
            <a:ext cx="25923241" cy="28242220"/>
          </a:xfrm>
          <a:prstGeom prst="rect">
            <a:avLst/>
          </a:prstGeom>
        </p:spPr>
        <p:txBody>
          <a:bodyPr vert="horz" lIns="372820" tIns="186395" rIns="372820" bIns="186395" rtlCol="0">
            <a:normAutofit/>
          </a:bodyPr>
          <a:lstStyle>
            <a:lvl1pPr marL="1164676" marR="0" indent="-1164676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1164676" marR="0" lvl="0" indent="-1164676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9413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2523485" marR="0" lvl="1" indent="-970562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8332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3882271" marR="0" lvl="2" indent="-776465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691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9177581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134" tIns="170572" rIns="341134" bIns="1705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134" tIns="170572" rIns="341134" bIns="1705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134" tIns="170572" rIns="341134" bIns="1705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415" tIns="204713" rIns="409415" bIns="20471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7702"/>
      </p:ext>
    </p:extLst>
  </p:cSld>
  <p:clrMapOvr>
    <a:masterClrMapping/>
  </p:clrMapOvr>
  <p:transition/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34813"/>
      </p:ext>
    </p:extLst>
  </p:cSld>
  <p:clrMapOvr>
    <a:masterClrMapping/>
  </p:clrMapOvr>
  <p:transition/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95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40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5366" indent="0">
              <a:buNone/>
              <a:defRPr sz="6914"/>
            </a:lvl2pPr>
            <a:lvl3pPr marL="3410733" indent="0">
              <a:buNone/>
              <a:defRPr sz="6082"/>
            </a:lvl3pPr>
            <a:lvl4pPr marL="5116091" indent="0">
              <a:buNone/>
              <a:defRPr sz="5249"/>
            </a:lvl4pPr>
            <a:lvl5pPr marL="6821459" indent="0">
              <a:buNone/>
              <a:defRPr sz="5249"/>
            </a:lvl5pPr>
            <a:lvl6pPr marL="8526821" indent="0">
              <a:buNone/>
              <a:defRPr sz="5249"/>
            </a:lvl6pPr>
            <a:lvl7pPr marL="10232200" indent="0">
              <a:buNone/>
              <a:defRPr sz="5249"/>
            </a:lvl7pPr>
            <a:lvl8pPr marL="11937558" indent="0">
              <a:buNone/>
              <a:defRPr sz="5249"/>
            </a:lvl8pPr>
            <a:lvl9pPr marL="1364292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43839"/>
      </p:ext>
    </p:extLst>
  </p:cSld>
  <p:clrMapOvr>
    <a:masterClrMapping/>
  </p:clrMapOvr>
  <p:transition/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304"/>
      </p:ext>
    </p:extLst>
  </p:cSld>
  <p:clrMapOvr>
    <a:masterClrMapping/>
  </p:clrMapOvr>
  <p:transition/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366" indent="0">
              <a:buNone/>
              <a:defRPr sz="7499" b="1"/>
            </a:lvl2pPr>
            <a:lvl3pPr marL="3410733" indent="0">
              <a:buNone/>
              <a:defRPr sz="6914" b="1"/>
            </a:lvl3pPr>
            <a:lvl4pPr marL="5116091" indent="0">
              <a:buNone/>
              <a:defRPr sz="6082" b="1"/>
            </a:lvl4pPr>
            <a:lvl5pPr marL="6821459" indent="0">
              <a:buNone/>
              <a:defRPr sz="6082" b="1"/>
            </a:lvl5pPr>
            <a:lvl6pPr marL="8526821" indent="0">
              <a:buNone/>
              <a:defRPr sz="6082" b="1"/>
            </a:lvl6pPr>
            <a:lvl7pPr marL="10232200" indent="0">
              <a:buNone/>
              <a:defRPr sz="6082" b="1"/>
            </a:lvl7pPr>
            <a:lvl8pPr marL="11937558" indent="0">
              <a:buNone/>
              <a:defRPr sz="6082" b="1"/>
            </a:lvl8pPr>
            <a:lvl9pPr marL="136429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366" indent="0">
              <a:buNone/>
              <a:defRPr sz="7499" b="1"/>
            </a:lvl2pPr>
            <a:lvl3pPr marL="3410733" indent="0">
              <a:buNone/>
              <a:defRPr sz="6914" b="1"/>
            </a:lvl3pPr>
            <a:lvl4pPr marL="5116091" indent="0">
              <a:buNone/>
              <a:defRPr sz="6082" b="1"/>
            </a:lvl4pPr>
            <a:lvl5pPr marL="6821459" indent="0">
              <a:buNone/>
              <a:defRPr sz="6082" b="1"/>
            </a:lvl5pPr>
            <a:lvl6pPr marL="8526821" indent="0">
              <a:buNone/>
              <a:defRPr sz="6082" b="1"/>
            </a:lvl6pPr>
            <a:lvl7pPr marL="10232200" indent="0">
              <a:buNone/>
              <a:defRPr sz="6082" b="1"/>
            </a:lvl7pPr>
            <a:lvl8pPr marL="11937558" indent="0">
              <a:buNone/>
              <a:defRPr sz="6082" b="1"/>
            </a:lvl8pPr>
            <a:lvl9pPr marL="136429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39478"/>
      </p:ext>
    </p:extLst>
  </p:cSld>
  <p:clrMapOvr>
    <a:masterClrMapping/>
  </p:clrMapOvr>
  <p:transition/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37398"/>
      </p:ext>
    </p:extLst>
  </p:cSld>
  <p:clrMapOvr>
    <a:masterClrMapping/>
  </p:clrMapOvr>
  <p:transition/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60687"/>
      </p:ext>
    </p:extLst>
  </p:cSld>
  <p:clrMapOvr>
    <a:masterClrMapping/>
  </p:clrMapOvr>
  <p:transition/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6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8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6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5366" indent="0">
              <a:buNone/>
              <a:defRPr sz="4583"/>
            </a:lvl2pPr>
            <a:lvl3pPr marL="3410733" indent="0">
              <a:buNone/>
              <a:defRPr sz="3747"/>
            </a:lvl3pPr>
            <a:lvl4pPr marL="5116091" indent="0">
              <a:buNone/>
              <a:defRPr sz="3333"/>
            </a:lvl4pPr>
            <a:lvl5pPr marL="6821459" indent="0">
              <a:buNone/>
              <a:defRPr sz="3333"/>
            </a:lvl5pPr>
            <a:lvl6pPr marL="8526821" indent="0">
              <a:buNone/>
              <a:defRPr sz="3333"/>
            </a:lvl6pPr>
            <a:lvl7pPr marL="10232200" indent="0">
              <a:buNone/>
              <a:defRPr sz="3333"/>
            </a:lvl7pPr>
            <a:lvl8pPr marL="11937558" indent="0">
              <a:buNone/>
              <a:defRPr sz="3333"/>
            </a:lvl8pPr>
            <a:lvl9pPr marL="136429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2533"/>
      </p:ext>
    </p:extLst>
  </p:cSld>
  <p:clrMapOvr>
    <a:masterClrMapping/>
  </p:clrMapOvr>
  <p:transition/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5366" indent="0">
              <a:buNone/>
              <a:defRPr sz="10415"/>
            </a:lvl2pPr>
            <a:lvl3pPr marL="3410733" indent="0">
              <a:buNone/>
              <a:defRPr sz="8997"/>
            </a:lvl3pPr>
            <a:lvl4pPr marL="5116091" indent="0">
              <a:buNone/>
              <a:defRPr sz="7499"/>
            </a:lvl4pPr>
            <a:lvl5pPr marL="6821459" indent="0">
              <a:buNone/>
              <a:defRPr sz="7499"/>
            </a:lvl5pPr>
            <a:lvl6pPr marL="8526821" indent="0">
              <a:buNone/>
              <a:defRPr sz="7499"/>
            </a:lvl6pPr>
            <a:lvl7pPr marL="10232200" indent="0">
              <a:buNone/>
              <a:defRPr sz="7499"/>
            </a:lvl7pPr>
            <a:lvl8pPr marL="11937558" indent="0">
              <a:buNone/>
              <a:defRPr sz="7499"/>
            </a:lvl8pPr>
            <a:lvl9pPr marL="1364292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5366" indent="0">
              <a:buNone/>
              <a:defRPr sz="4583"/>
            </a:lvl2pPr>
            <a:lvl3pPr marL="3410733" indent="0">
              <a:buNone/>
              <a:defRPr sz="3747"/>
            </a:lvl3pPr>
            <a:lvl4pPr marL="5116091" indent="0">
              <a:buNone/>
              <a:defRPr sz="3333"/>
            </a:lvl4pPr>
            <a:lvl5pPr marL="6821459" indent="0">
              <a:buNone/>
              <a:defRPr sz="3333"/>
            </a:lvl5pPr>
            <a:lvl6pPr marL="8526821" indent="0">
              <a:buNone/>
              <a:defRPr sz="3333"/>
            </a:lvl6pPr>
            <a:lvl7pPr marL="10232200" indent="0">
              <a:buNone/>
              <a:defRPr sz="3333"/>
            </a:lvl7pPr>
            <a:lvl8pPr marL="11937558" indent="0">
              <a:buNone/>
              <a:defRPr sz="3333"/>
            </a:lvl8pPr>
            <a:lvl9pPr marL="136429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6719"/>
      </p:ext>
    </p:extLst>
  </p:cSld>
  <p:clrMapOvr>
    <a:masterClrMapping/>
  </p:clrMapOvr>
  <p:transition/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0579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372820" tIns="186395" rIns="372820" bIns="186395">
            <a:normAutofit/>
          </a:bodyPr>
          <a:lstStyle>
            <a:lvl1pPr marL="0" indent="0" algn="l">
              <a:buNone/>
              <a:defRPr sz="8332">
                <a:solidFill>
                  <a:schemeClr val="accent2"/>
                </a:solidFill>
                <a:latin typeface="Arial"/>
                <a:cs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4057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7038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52685"/>
      </p:ext>
    </p:extLst>
  </p:cSld>
  <p:clrMapOvr>
    <a:masterClrMapping/>
  </p:clrMapOvr>
  <p:transition/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984" tIns="170498" rIns="340984" bIns="170498"/>
          <a:lstStyle/>
          <a:p>
            <a:pPr defTabSz="3409273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84" tIns="170498" rIns="340984" bIns="170498"/>
          <a:lstStyle/>
          <a:p>
            <a:pPr defTabSz="340927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84" tIns="170498" rIns="340984" bIns="170498"/>
          <a:lstStyle/>
          <a:p>
            <a:pPr defTabSz="340927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235" tIns="204625" rIns="409235" bIns="20462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927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1471"/>
      </p:ext>
    </p:extLst>
  </p:cSld>
  <p:clrMapOvr>
    <a:masterClrMapping/>
  </p:clrMapOvr>
  <p:transition/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6594"/>
      </p:ext>
    </p:extLst>
  </p:cSld>
  <p:clrMapOvr>
    <a:masterClrMapping/>
  </p:clrMapOvr>
  <p:transition/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3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0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4636" indent="0">
              <a:buNone/>
              <a:defRPr sz="6914"/>
            </a:lvl2pPr>
            <a:lvl3pPr marL="3409273" indent="0">
              <a:buNone/>
              <a:defRPr sz="6082"/>
            </a:lvl3pPr>
            <a:lvl4pPr marL="5113907" indent="0">
              <a:buNone/>
              <a:defRPr sz="5249"/>
            </a:lvl4pPr>
            <a:lvl5pPr marL="6818539" indent="0">
              <a:buNone/>
              <a:defRPr sz="5249"/>
            </a:lvl5pPr>
            <a:lvl6pPr marL="8523176" indent="0">
              <a:buNone/>
              <a:defRPr sz="5249"/>
            </a:lvl6pPr>
            <a:lvl7pPr marL="10227811" indent="0">
              <a:buNone/>
              <a:defRPr sz="5249"/>
            </a:lvl7pPr>
            <a:lvl8pPr marL="11932438" indent="0">
              <a:buNone/>
              <a:defRPr sz="5249"/>
            </a:lvl8pPr>
            <a:lvl9pPr marL="1363707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1075"/>
      </p:ext>
    </p:extLst>
  </p:cSld>
  <p:clrMapOvr>
    <a:masterClrMapping/>
  </p:clrMapOvr>
  <p:transition/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8374"/>
      </p:ext>
    </p:extLst>
  </p:cSld>
  <p:clrMapOvr>
    <a:masterClrMapping/>
  </p:clrMapOvr>
  <p:transition/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636" indent="0">
              <a:buNone/>
              <a:defRPr sz="7499" b="1"/>
            </a:lvl2pPr>
            <a:lvl3pPr marL="3409273" indent="0">
              <a:buNone/>
              <a:defRPr sz="6914" b="1"/>
            </a:lvl3pPr>
            <a:lvl4pPr marL="5113907" indent="0">
              <a:buNone/>
              <a:defRPr sz="6082" b="1"/>
            </a:lvl4pPr>
            <a:lvl5pPr marL="6818539" indent="0">
              <a:buNone/>
              <a:defRPr sz="6082" b="1"/>
            </a:lvl5pPr>
            <a:lvl6pPr marL="8523176" indent="0">
              <a:buNone/>
              <a:defRPr sz="6082" b="1"/>
            </a:lvl6pPr>
            <a:lvl7pPr marL="10227811" indent="0">
              <a:buNone/>
              <a:defRPr sz="6082" b="1"/>
            </a:lvl7pPr>
            <a:lvl8pPr marL="11932438" indent="0">
              <a:buNone/>
              <a:defRPr sz="6082" b="1"/>
            </a:lvl8pPr>
            <a:lvl9pPr marL="136370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636" indent="0">
              <a:buNone/>
              <a:defRPr sz="7499" b="1"/>
            </a:lvl2pPr>
            <a:lvl3pPr marL="3409273" indent="0">
              <a:buNone/>
              <a:defRPr sz="6914" b="1"/>
            </a:lvl3pPr>
            <a:lvl4pPr marL="5113907" indent="0">
              <a:buNone/>
              <a:defRPr sz="6082" b="1"/>
            </a:lvl4pPr>
            <a:lvl5pPr marL="6818539" indent="0">
              <a:buNone/>
              <a:defRPr sz="6082" b="1"/>
            </a:lvl5pPr>
            <a:lvl6pPr marL="8523176" indent="0">
              <a:buNone/>
              <a:defRPr sz="6082" b="1"/>
            </a:lvl6pPr>
            <a:lvl7pPr marL="10227811" indent="0">
              <a:buNone/>
              <a:defRPr sz="6082" b="1"/>
            </a:lvl7pPr>
            <a:lvl8pPr marL="11932438" indent="0">
              <a:buNone/>
              <a:defRPr sz="6082" b="1"/>
            </a:lvl8pPr>
            <a:lvl9pPr marL="136370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6713"/>
      </p:ext>
    </p:extLst>
  </p:cSld>
  <p:clrMapOvr>
    <a:masterClrMapping/>
  </p:clrMapOvr>
  <p:transition/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9546"/>
      </p:ext>
    </p:extLst>
  </p:cSld>
  <p:clrMapOvr>
    <a:masterClrMapping/>
  </p:clrMapOvr>
  <p:transition/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0339"/>
      </p:ext>
    </p:extLst>
  </p:cSld>
  <p:clrMapOvr>
    <a:masterClrMapping/>
  </p:clrMapOvr>
  <p:transition/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2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4636" indent="0">
              <a:buNone/>
              <a:defRPr sz="4583"/>
            </a:lvl2pPr>
            <a:lvl3pPr marL="3409273" indent="0">
              <a:buNone/>
              <a:defRPr sz="3747"/>
            </a:lvl3pPr>
            <a:lvl4pPr marL="5113907" indent="0">
              <a:buNone/>
              <a:defRPr sz="3333"/>
            </a:lvl4pPr>
            <a:lvl5pPr marL="6818539" indent="0">
              <a:buNone/>
              <a:defRPr sz="3333"/>
            </a:lvl5pPr>
            <a:lvl6pPr marL="8523176" indent="0">
              <a:buNone/>
              <a:defRPr sz="3333"/>
            </a:lvl6pPr>
            <a:lvl7pPr marL="10227811" indent="0">
              <a:buNone/>
              <a:defRPr sz="3333"/>
            </a:lvl7pPr>
            <a:lvl8pPr marL="11932438" indent="0">
              <a:buNone/>
              <a:defRPr sz="3333"/>
            </a:lvl8pPr>
            <a:lvl9pPr marL="136370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2494"/>
      </p:ext>
    </p:extLst>
  </p:cSld>
  <p:clrMapOvr>
    <a:masterClrMapping/>
  </p:clrMapOvr>
  <p:transition/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4636" indent="0">
              <a:buNone/>
              <a:defRPr sz="10415"/>
            </a:lvl2pPr>
            <a:lvl3pPr marL="3409273" indent="0">
              <a:buNone/>
              <a:defRPr sz="8997"/>
            </a:lvl3pPr>
            <a:lvl4pPr marL="5113907" indent="0">
              <a:buNone/>
              <a:defRPr sz="7499"/>
            </a:lvl4pPr>
            <a:lvl5pPr marL="6818539" indent="0">
              <a:buNone/>
              <a:defRPr sz="7499"/>
            </a:lvl5pPr>
            <a:lvl6pPr marL="8523176" indent="0">
              <a:buNone/>
              <a:defRPr sz="7499"/>
            </a:lvl6pPr>
            <a:lvl7pPr marL="10227811" indent="0">
              <a:buNone/>
              <a:defRPr sz="7499"/>
            </a:lvl7pPr>
            <a:lvl8pPr marL="11932438" indent="0">
              <a:buNone/>
              <a:defRPr sz="7499"/>
            </a:lvl8pPr>
            <a:lvl9pPr marL="1363707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4636" indent="0">
              <a:buNone/>
              <a:defRPr sz="4583"/>
            </a:lvl2pPr>
            <a:lvl3pPr marL="3409273" indent="0">
              <a:buNone/>
              <a:defRPr sz="3747"/>
            </a:lvl3pPr>
            <a:lvl4pPr marL="5113907" indent="0">
              <a:buNone/>
              <a:defRPr sz="3333"/>
            </a:lvl4pPr>
            <a:lvl5pPr marL="6818539" indent="0">
              <a:buNone/>
              <a:defRPr sz="3333"/>
            </a:lvl5pPr>
            <a:lvl6pPr marL="8523176" indent="0">
              <a:buNone/>
              <a:defRPr sz="3333"/>
            </a:lvl6pPr>
            <a:lvl7pPr marL="10227811" indent="0">
              <a:buNone/>
              <a:defRPr sz="3333"/>
            </a:lvl7pPr>
            <a:lvl8pPr marL="11932438" indent="0">
              <a:buNone/>
              <a:defRPr sz="3333"/>
            </a:lvl8pPr>
            <a:lvl9pPr marL="136370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127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9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10.xml"/></Relationships>
</file>

<file path=ppt/slideMasters/_rels/slideMaster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82.xml"/><Relationship Id="rId7" Type="http://schemas.openxmlformats.org/officeDocument/2006/relationships/slideLayout" Target="../slideLayouts/slideLayout1086.xml"/><Relationship Id="rId12" Type="http://schemas.openxmlformats.org/officeDocument/2006/relationships/theme" Target="../theme/theme100.xml"/><Relationship Id="rId2" Type="http://schemas.openxmlformats.org/officeDocument/2006/relationships/slideLayout" Target="../slideLayouts/slideLayout1081.xml"/><Relationship Id="rId1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90.xml"/><Relationship Id="rId5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9.xml"/><Relationship Id="rId4" Type="http://schemas.openxmlformats.org/officeDocument/2006/relationships/slideLayout" Target="../slideLayouts/slideLayout1083.xml"/><Relationship Id="rId9" Type="http://schemas.openxmlformats.org/officeDocument/2006/relationships/slideLayout" Target="../slideLayouts/slideLayout1088.xml"/></Relationships>
</file>

<file path=ppt/slideMasters/_rels/slideMaster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93.xml"/><Relationship Id="rId7" Type="http://schemas.openxmlformats.org/officeDocument/2006/relationships/slideLayout" Target="../slideLayouts/slideLayout1097.xml"/><Relationship Id="rId12" Type="http://schemas.openxmlformats.org/officeDocument/2006/relationships/theme" Target="../theme/theme101.xml"/><Relationship Id="rId2" Type="http://schemas.openxmlformats.org/officeDocument/2006/relationships/slideLayout" Target="../slideLayouts/slideLayout1092.xml"/><Relationship Id="rId1" Type="http://schemas.openxmlformats.org/officeDocument/2006/relationships/slideLayout" Target="../slideLayouts/slideLayout1091.xml"/><Relationship Id="rId6" Type="http://schemas.openxmlformats.org/officeDocument/2006/relationships/slideLayout" Target="../slideLayouts/slideLayout1096.xml"/><Relationship Id="rId11" Type="http://schemas.openxmlformats.org/officeDocument/2006/relationships/slideLayout" Target="../slideLayouts/slideLayout1101.xml"/><Relationship Id="rId5" Type="http://schemas.openxmlformats.org/officeDocument/2006/relationships/slideLayout" Target="../slideLayouts/slideLayout1095.xml"/><Relationship Id="rId10" Type="http://schemas.openxmlformats.org/officeDocument/2006/relationships/slideLayout" Target="../slideLayouts/slideLayout1100.xml"/><Relationship Id="rId4" Type="http://schemas.openxmlformats.org/officeDocument/2006/relationships/slideLayout" Target="../slideLayouts/slideLayout1094.xml"/><Relationship Id="rId9" Type="http://schemas.openxmlformats.org/officeDocument/2006/relationships/slideLayout" Target="../slideLayouts/slideLayout1099.xml"/></Relationships>
</file>

<file path=ppt/slideMasters/_rels/slideMaster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04.xml"/><Relationship Id="rId7" Type="http://schemas.openxmlformats.org/officeDocument/2006/relationships/slideLayout" Target="../slideLayouts/slideLayout1108.xml"/><Relationship Id="rId12" Type="http://schemas.openxmlformats.org/officeDocument/2006/relationships/theme" Target="../theme/theme102.xml"/><Relationship Id="rId2" Type="http://schemas.openxmlformats.org/officeDocument/2006/relationships/slideLayout" Target="../slideLayouts/slideLayout1103.xml"/><Relationship Id="rId1" Type="http://schemas.openxmlformats.org/officeDocument/2006/relationships/slideLayout" Target="../slideLayouts/slideLayout1102.xml"/><Relationship Id="rId6" Type="http://schemas.openxmlformats.org/officeDocument/2006/relationships/slideLayout" Target="../slideLayouts/slideLayout1107.xml"/><Relationship Id="rId11" Type="http://schemas.openxmlformats.org/officeDocument/2006/relationships/slideLayout" Target="../slideLayouts/slideLayout1112.xml"/><Relationship Id="rId5" Type="http://schemas.openxmlformats.org/officeDocument/2006/relationships/slideLayout" Target="../slideLayouts/slideLayout1106.xml"/><Relationship Id="rId10" Type="http://schemas.openxmlformats.org/officeDocument/2006/relationships/slideLayout" Target="../slideLayouts/slideLayout1111.xml"/><Relationship Id="rId4" Type="http://schemas.openxmlformats.org/officeDocument/2006/relationships/slideLayout" Target="../slideLayouts/slideLayout1105.xml"/><Relationship Id="rId9" Type="http://schemas.openxmlformats.org/officeDocument/2006/relationships/slideLayout" Target="../slideLayouts/slideLayout1110.xml"/></Relationships>
</file>

<file path=ppt/slideMasters/_rels/slideMaster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9.xml"/><Relationship Id="rId12" Type="http://schemas.openxmlformats.org/officeDocument/2006/relationships/theme" Target="../theme/theme103.xml"/><Relationship Id="rId2" Type="http://schemas.openxmlformats.org/officeDocument/2006/relationships/slideLayout" Target="../slideLayouts/slideLayout1114.xml"/><Relationship Id="rId1" Type="http://schemas.openxmlformats.org/officeDocument/2006/relationships/slideLayout" Target="../slideLayouts/slideLayout1113.xml"/><Relationship Id="rId6" Type="http://schemas.openxmlformats.org/officeDocument/2006/relationships/slideLayout" Target="../slideLayouts/slideLayout1118.xml"/><Relationship Id="rId11" Type="http://schemas.openxmlformats.org/officeDocument/2006/relationships/slideLayout" Target="../slideLayouts/slideLayout1123.xml"/><Relationship Id="rId5" Type="http://schemas.openxmlformats.org/officeDocument/2006/relationships/slideLayout" Target="../slideLayouts/slideLayout1117.xml"/><Relationship Id="rId10" Type="http://schemas.openxmlformats.org/officeDocument/2006/relationships/slideLayout" Target="../slideLayouts/slideLayout1122.xml"/><Relationship Id="rId4" Type="http://schemas.openxmlformats.org/officeDocument/2006/relationships/slideLayout" Target="../slideLayouts/slideLayout1116.xml"/><Relationship Id="rId9" Type="http://schemas.openxmlformats.org/officeDocument/2006/relationships/slideLayout" Target="../slideLayouts/slideLayout1121.xml"/></Relationships>
</file>

<file path=ppt/slideMasters/_rels/slideMaster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26.xml"/><Relationship Id="rId7" Type="http://schemas.openxmlformats.org/officeDocument/2006/relationships/slideLayout" Target="../slideLayouts/slideLayout1130.xml"/><Relationship Id="rId12" Type="http://schemas.openxmlformats.org/officeDocument/2006/relationships/theme" Target="../theme/theme104.xml"/><Relationship Id="rId2" Type="http://schemas.openxmlformats.org/officeDocument/2006/relationships/slideLayout" Target="../slideLayouts/slideLayout1125.xml"/><Relationship Id="rId1" Type="http://schemas.openxmlformats.org/officeDocument/2006/relationships/slideLayout" Target="../slideLayouts/slideLayout1124.xml"/><Relationship Id="rId6" Type="http://schemas.openxmlformats.org/officeDocument/2006/relationships/slideLayout" Target="../slideLayouts/slideLayout1129.xml"/><Relationship Id="rId11" Type="http://schemas.openxmlformats.org/officeDocument/2006/relationships/slideLayout" Target="../slideLayouts/slideLayout1134.xml"/><Relationship Id="rId5" Type="http://schemas.openxmlformats.org/officeDocument/2006/relationships/slideLayout" Target="../slideLayouts/slideLayout1128.xml"/><Relationship Id="rId10" Type="http://schemas.openxmlformats.org/officeDocument/2006/relationships/slideLayout" Target="../slideLayouts/slideLayout1133.xml"/><Relationship Id="rId4" Type="http://schemas.openxmlformats.org/officeDocument/2006/relationships/slideLayout" Target="../slideLayouts/slideLayout1127.xml"/><Relationship Id="rId9" Type="http://schemas.openxmlformats.org/officeDocument/2006/relationships/slideLayout" Target="../slideLayouts/slideLayout1132.xml"/></Relationships>
</file>

<file path=ppt/slideMasters/_rels/slideMaster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7.xml"/><Relationship Id="rId7" Type="http://schemas.openxmlformats.org/officeDocument/2006/relationships/slideLayout" Target="../slideLayouts/slideLayout1141.xml"/><Relationship Id="rId12" Type="http://schemas.openxmlformats.org/officeDocument/2006/relationships/theme" Target="../theme/theme105.xml"/><Relationship Id="rId2" Type="http://schemas.openxmlformats.org/officeDocument/2006/relationships/slideLayout" Target="../slideLayouts/slideLayout1136.xml"/><Relationship Id="rId1" Type="http://schemas.openxmlformats.org/officeDocument/2006/relationships/slideLayout" Target="../slideLayouts/slideLayout1135.xml"/><Relationship Id="rId6" Type="http://schemas.openxmlformats.org/officeDocument/2006/relationships/slideLayout" Target="../slideLayouts/slideLayout1140.xml"/><Relationship Id="rId11" Type="http://schemas.openxmlformats.org/officeDocument/2006/relationships/slideLayout" Target="../slideLayouts/slideLayout1145.xml"/><Relationship Id="rId5" Type="http://schemas.openxmlformats.org/officeDocument/2006/relationships/slideLayout" Target="../slideLayouts/slideLayout1139.xml"/><Relationship Id="rId10" Type="http://schemas.openxmlformats.org/officeDocument/2006/relationships/slideLayout" Target="../slideLayouts/slideLayout1144.xml"/><Relationship Id="rId4" Type="http://schemas.openxmlformats.org/officeDocument/2006/relationships/slideLayout" Target="../slideLayouts/slideLayout1138.xml"/><Relationship Id="rId9" Type="http://schemas.openxmlformats.org/officeDocument/2006/relationships/slideLayout" Target="../slideLayouts/slideLayout1143.xml"/></Relationships>
</file>

<file path=ppt/slideMasters/_rels/slideMaster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48.xml"/><Relationship Id="rId7" Type="http://schemas.openxmlformats.org/officeDocument/2006/relationships/slideLayout" Target="../slideLayouts/slideLayout1152.xml"/><Relationship Id="rId12" Type="http://schemas.openxmlformats.org/officeDocument/2006/relationships/theme" Target="../theme/theme106.xml"/><Relationship Id="rId2" Type="http://schemas.openxmlformats.org/officeDocument/2006/relationships/slideLayout" Target="../slideLayouts/slideLayout1147.xml"/><Relationship Id="rId1" Type="http://schemas.openxmlformats.org/officeDocument/2006/relationships/slideLayout" Target="../slideLayouts/slideLayout1146.xml"/><Relationship Id="rId6" Type="http://schemas.openxmlformats.org/officeDocument/2006/relationships/slideLayout" Target="../slideLayouts/slideLayout1151.xml"/><Relationship Id="rId11" Type="http://schemas.openxmlformats.org/officeDocument/2006/relationships/slideLayout" Target="../slideLayouts/slideLayout1156.xml"/><Relationship Id="rId5" Type="http://schemas.openxmlformats.org/officeDocument/2006/relationships/slideLayout" Target="../slideLayouts/slideLayout1150.xml"/><Relationship Id="rId10" Type="http://schemas.openxmlformats.org/officeDocument/2006/relationships/slideLayout" Target="../slideLayouts/slideLayout1155.xml"/><Relationship Id="rId4" Type="http://schemas.openxmlformats.org/officeDocument/2006/relationships/slideLayout" Target="../slideLayouts/slideLayout1149.xml"/><Relationship Id="rId9" Type="http://schemas.openxmlformats.org/officeDocument/2006/relationships/slideLayout" Target="../slideLayouts/slideLayout1154.xml"/></Relationships>
</file>

<file path=ppt/slideMasters/_rels/slideMaster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59.xml"/><Relationship Id="rId7" Type="http://schemas.openxmlformats.org/officeDocument/2006/relationships/slideLayout" Target="../slideLayouts/slideLayout1163.xml"/><Relationship Id="rId12" Type="http://schemas.openxmlformats.org/officeDocument/2006/relationships/theme" Target="../theme/theme107.xml"/><Relationship Id="rId2" Type="http://schemas.openxmlformats.org/officeDocument/2006/relationships/slideLayout" Target="../slideLayouts/slideLayout1158.xml"/><Relationship Id="rId1" Type="http://schemas.openxmlformats.org/officeDocument/2006/relationships/slideLayout" Target="../slideLayouts/slideLayout1157.xml"/><Relationship Id="rId6" Type="http://schemas.openxmlformats.org/officeDocument/2006/relationships/slideLayout" Target="../slideLayouts/slideLayout1162.xml"/><Relationship Id="rId11" Type="http://schemas.openxmlformats.org/officeDocument/2006/relationships/slideLayout" Target="../slideLayouts/slideLayout1167.xml"/><Relationship Id="rId5" Type="http://schemas.openxmlformats.org/officeDocument/2006/relationships/slideLayout" Target="../slideLayouts/slideLayout1161.xml"/><Relationship Id="rId10" Type="http://schemas.openxmlformats.org/officeDocument/2006/relationships/slideLayout" Target="../slideLayouts/slideLayout1166.xml"/><Relationship Id="rId4" Type="http://schemas.openxmlformats.org/officeDocument/2006/relationships/slideLayout" Target="../slideLayouts/slideLayout1160.xml"/><Relationship Id="rId9" Type="http://schemas.openxmlformats.org/officeDocument/2006/relationships/slideLayout" Target="../slideLayouts/slideLayout1165.xml"/></Relationships>
</file>

<file path=ppt/slideMasters/_rels/slideMaster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70.xml"/><Relationship Id="rId7" Type="http://schemas.openxmlformats.org/officeDocument/2006/relationships/slideLayout" Target="../slideLayouts/slideLayout1174.xml"/><Relationship Id="rId12" Type="http://schemas.openxmlformats.org/officeDocument/2006/relationships/theme" Target="../theme/theme108.xml"/><Relationship Id="rId2" Type="http://schemas.openxmlformats.org/officeDocument/2006/relationships/slideLayout" Target="../slideLayouts/slideLayout1169.xml"/><Relationship Id="rId1" Type="http://schemas.openxmlformats.org/officeDocument/2006/relationships/slideLayout" Target="../slideLayouts/slideLayout1168.xml"/><Relationship Id="rId6" Type="http://schemas.openxmlformats.org/officeDocument/2006/relationships/slideLayout" Target="../slideLayouts/slideLayout1173.xml"/><Relationship Id="rId11" Type="http://schemas.openxmlformats.org/officeDocument/2006/relationships/slideLayout" Target="../slideLayouts/slideLayout1178.xml"/><Relationship Id="rId5" Type="http://schemas.openxmlformats.org/officeDocument/2006/relationships/slideLayout" Target="../slideLayouts/slideLayout1172.xml"/><Relationship Id="rId10" Type="http://schemas.openxmlformats.org/officeDocument/2006/relationships/slideLayout" Target="../slideLayouts/slideLayout1177.xml"/><Relationship Id="rId4" Type="http://schemas.openxmlformats.org/officeDocument/2006/relationships/slideLayout" Target="../slideLayouts/slideLayout1171.xml"/><Relationship Id="rId9" Type="http://schemas.openxmlformats.org/officeDocument/2006/relationships/slideLayout" Target="../slideLayouts/slideLayout1176.xml"/></Relationships>
</file>

<file path=ppt/slideMasters/_rels/slideMaster10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81.xml"/><Relationship Id="rId7" Type="http://schemas.openxmlformats.org/officeDocument/2006/relationships/slideLayout" Target="../slideLayouts/slideLayout1185.xml"/><Relationship Id="rId12" Type="http://schemas.openxmlformats.org/officeDocument/2006/relationships/theme" Target="../theme/theme109.xml"/><Relationship Id="rId2" Type="http://schemas.openxmlformats.org/officeDocument/2006/relationships/slideLayout" Target="../slideLayouts/slideLayout1180.xml"/><Relationship Id="rId1" Type="http://schemas.openxmlformats.org/officeDocument/2006/relationships/slideLayout" Target="../slideLayouts/slideLayout1179.xml"/><Relationship Id="rId6" Type="http://schemas.openxmlformats.org/officeDocument/2006/relationships/slideLayout" Target="../slideLayouts/slideLayout1184.xml"/><Relationship Id="rId11" Type="http://schemas.openxmlformats.org/officeDocument/2006/relationships/slideLayout" Target="../slideLayouts/slideLayout1189.xml"/><Relationship Id="rId5" Type="http://schemas.openxmlformats.org/officeDocument/2006/relationships/slideLayout" Target="../slideLayouts/slideLayout1183.xml"/><Relationship Id="rId10" Type="http://schemas.openxmlformats.org/officeDocument/2006/relationships/slideLayout" Target="../slideLayouts/slideLayout1188.xml"/><Relationship Id="rId4" Type="http://schemas.openxmlformats.org/officeDocument/2006/relationships/slideLayout" Target="../slideLayouts/slideLayout1182.xml"/><Relationship Id="rId9" Type="http://schemas.openxmlformats.org/officeDocument/2006/relationships/slideLayout" Target="../slideLayouts/slideLayout118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92.xml"/><Relationship Id="rId7" Type="http://schemas.openxmlformats.org/officeDocument/2006/relationships/slideLayout" Target="../slideLayouts/slideLayout1196.xml"/><Relationship Id="rId12" Type="http://schemas.openxmlformats.org/officeDocument/2006/relationships/theme" Target="../theme/theme110.xml"/><Relationship Id="rId2" Type="http://schemas.openxmlformats.org/officeDocument/2006/relationships/slideLayout" Target="../slideLayouts/slideLayout1191.xml"/><Relationship Id="rId1" Type="http://schemas.openxmlformats.org/officeDocument/2006/relationships/slideLayout" Target="../slideLayouts/slideLayout1190.xml"/><Relationship Id="rId6" Type="http://schemas.openxmlformats.org/officeDocument/2006/relationships/slideLayout" Target="../slideLayouts/slideLayout1195.xml"/><Relationship Id="rId11" Type="http://schemas.openxmlformats.org/officeDocument/2006/relationships/slideLayout" Target="../slideLayouts/slideLayout1200.xml"/><Relationship Id="rId5" Type="http://schemas.openxmlformats.org/officeDocument/2006/relationships/slideLayout" Target="../slideLayouts/slideLayout1194.xml"/><Relationship Id="rId10" Type="http://schemas.openxmlformats.org/officeDocument/2006/relationships/slideLayout" Target="../slideLayouts/slideLayout1199.xml"/><Relationship Id="rId4" Type="http://schemas.openxmlformats.org/officeDocument/2006/relationships/slideLayout" Target="../slideLayouts/slideLayout1193.xml"/><Relationship Id="rId9" Type="http://schemas.openxmlformats.org/officeDocument/2006/relationships/slideLayout" Target="../slideLayouts/slideLayout1198.xml"/></Relationships>
</file>

<file path=ppt/slideMasters/_rels/slideMaster1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03.xml"/><Relationship Id="rId7" Type="http://schemas.openxmlformats.org/officeDocument/2006/relationships/slideLayout" Target="../slideLayouts/slideLayout1207.xml"/><Relationship Id="rId12" Type="http://schemas.openxmlformats.org/officeDocument/2006/relationships/theme" Target="../theme/theme111.xml"/><Relationship Id="rId2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201.xml"/><Relationship Id="rId6" Type="http://schemas.openxmlformats.org/officeDocument/2006/relationships/slideLayout" Target="../slideLayouts/slideLayout1206.xml"/><Relationship Id="rId11" Type="http://schemas.openxmlformats.org/officeDocument/2006/relationships/slideLayout" Target="../slideLayouts/slideLayout1211.xml"/><Relationship Id="rId5" Type="http://schemas.openxmlformats.org/officeDocument/2006/relationships/slideLayout" Target="../slideLayouts/slideLayout1205.xml"/><Relationship Id="rId10" Type="http://schemas.openxmlformats.org/officeDocument/2006/relationships/slideLayout" Target="../slideLayouts/slideLayout1210.xml"/><Relationship Id="rId4" Type="http://schemas.openxmlformats.org/officeDocument/2006/relationships/slideLayout" Target="../slideLayouts/slideLayout1204.xml"/><Relationship Id="rId9" Type="http://schemas.openxmlformats.org/officeDocument/2006/relationships/slideLayout" Target="../slideLayouts/slideLayout1209.xml"/></Relationships>
</file>

<file path=ppt/slideMasters/_rels/slideMaster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9.xml"/><Relationship Id="rId13" Type="http://schemas.openxmlformats.org/officeDocument/2006/relationships/theme" Target="../theme/theme112.xml"/><Relationship Id="rId3" Type="http://schemas.openxmlformats.org/officeDocument/2006/relationships/slideLayout" Target="../slideLayouts/slideLayout1214.xml"/><Relationship Id="rId7" Type="http://schemas.openxmlformats.org/officeDocument/2006/relationships/slideLayout" Target="../slideLayouts/slideLayout1218.xml"/><Relationship Id="rId12" Type="http://schemas.openxmlformats.org/officeDocument/2006/relationships/slideLayout" Target="../slideLayouts/slideLayout1223.xml"/><Relationship Id="rId2" Type="http://schemas.openxmlformats.org/officeDocument/2006/relationships/slideLayout" Target="../slideLayouts/slideLayout1213.xml"/><Relationship Id="rId1" Type="http://schemas.openxmlformats.org/officeDocument/2006/relationships/slideLayout" Target="../slideLayouts/slideLayout1212.xml"/><Relationship Id="rId6" Type="http://schemas.openxmlformats.org/officeDocument/2006/relationships/slideLayout" Target="../slideLayouts/slideLayout1217.xml"/><Relationship Id="rId11" Type="http://schemas.openxmlformats.org/officeDocument/2006/relationships/slideLayout" Target="../slideLayouts/slideLayout1222.xml"/><Relationship Id="rId5" Type="http://schemas.openxmlformats.org/officeDocument/2006/relationships/slideLayout" Target="../slideLayouts/slideLayout1216.xml"/><Relationship Id="rId10" Type="http://schemas.openxmlformats.org/officeDocument/2006/relationships/slideLayout" Target="../slideLayouts/slideLayout1221.xml"/><Relationship Id="rId4" Type="http://schemas.openxmlformats.org/officeDocument/2006/relationships/slideLayout" Target="../slideLayouts/slideLayout1215.xml"/><Relationship Id="rId9" Type="http://schemas.openxmlformats.org/officeDocument/2006/relationships/slideLayout" Target="../slideLayouts/slideLayout1220.xml"/></Relationships>
</file>

<file path=ppt/slideMasters/_rels/slideMaster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26.xml"/><Relationship Id="rId7" Type="http://schemas.openxmlformats.org/officeDocument/2006/relationships/slideLayout" Target="../slideLayouts/slideLayout1230.xml"/><Relationship Id="rId12" Type="http://schemas.openxmlformats.org/officeDocument/2006/relationships/theme" Target="../theme/theme113.xml"/><Relationship Id="rId2" Type="http://schemas.openxmlformats.org/officeDocument/2006/relationships/slideLayout" Target="../slideLayouts/slideLayout1225.xml"/><Relationship Id="rId1" Type="http://schemas.openxmlformats.org/officeDocument/2006/relationships/slideLayout" Target="../slideLayouts/slideLayout1224.xml"/><Relationship Id="rId6" Type="http://schemas.openxmlformats.org/officeDocument/2006/relationships/slideLayout" Target="../slideLayouts/slideLayout1229.xml"/><Relationship Id="rId11" Type="http://schemas.openxmlformats.org/officeDocument/2006/relationships/slideLayout" Target="../slideLayouts/slideLayout1234.xml"/><Relationship Id="rId5" Type="http://schemas.openxmlformats.org/officeDocument/2006/relationships/slideLayout" Target="../slideLayouts/slideLayout1228.xml"/><Relationship Id="rId10" Type="http://schemas.openxmlformats.org/officeDocument/2006/relationships/slideLayout" Target="../slideLayouts/slideLayout1233.xml"/><Relationship Id="rId4" Type="http://schemas.openxmlformats.org/officeDocument/2006/relationships/slideLayout" Target="../slideLayouts/slideLayout1227.xml"/><Relationship Id="rId9" Type="http://schemas.openxmlformats.org/officeDocument/2006/relationships/slideLayout" Target="../slideLayouts/slideLayout1232.xml"/></Relationships>
</file>

<file path=ppt/slideMasters/_rels/slideMaster1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37.xml"/><Relationship Id="rId7" Type="http://schemas.openxmlformats.org/officeDocument/2006/relationships/slideLayout" Target="../slideLayouts/slideLayout1241.xml"/><Relationship Id="rId12" Type="http://schemas.openxmlformats.org/officeDocument/2006/relationships/theme" Target="../theme/theme114.xml"/><Relationship Id="rId2" Type="http://schemas.openxmlformats.org/officeDocument/2006/relationships/slideLayout" Target="../slideLayouts/slideLayout1236.xml"/><Relationship Id="rId1" Type="http://schemas.openxmlformats.org/officeDocument/2006/relationships/slideLayout" Target="../slideLayouts/slideLayout1235.xml"/><Relationship Id="rId6" Type="http://schemas.openxmlformats.org/officeDocument/2006/relationships/slideLayout" Target="../slideLayouts/slideLayout1240.xml"/><Relationship Id="rId11" Type="http://schemas.openxmlformats.org/officeDocument/2006/relationships/slideLayout" Target="../slideLayouts/slideLayout1245.xml"/><Relationship Id="rId5" Type="http://schemas.openxmlformats.org/officeDocument/2006/relationships/slideLayout" Target="../slideLayouts/slideLayout1239.xml"/><Relationship Id="rId10" Type="http://schemas.openxmlformats.org/officeDocument/2006/relationships/slideLayout" Target="../slideLayouts/slideLayout1244.xml"/><Relationship Id="rId4" Type="http://schemas.openxmlformats.org/officeDocument/2006/relationships/slideLayout" Target="../slideLayouts/slideLayout1238.xml"/><Relationship Id="rId9" Type="http://schemas.openxmlformats.org/officeDocument/2006/relationships/slideLayout" Target="../slideLayouts/slideLayout1243.xml"/></Relationships>
</file>

<file path=ppt/slideMasters/_rels/slideMaster1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8.xml"/><Relationship Id="rId7" Type="http://schemas.openxmlformats.org/officeDocument/2006/relationships/slideLayout" Target="../slideLayouts/slideLayout1252.xml"/><Relationship Id="rId12" Type="http://schemas.openxmlformats.org/officeDocument/2006/relationships/theme" Target="../theme/theme115.xml"/><Relationship Id="rId2" Type="http://schemas.openxmlformats.org/officeDocument/2006/relationships/slideLayout" Target="../slideLayouts/slideLayout1247.xml"/><Relationship Id="rId1" Type="http://schemas.openxmlformats.org/officeDocument/2006/relationships/slideLayout" Target="../slideLayouts/slideLayout1246.xml"/><Relationship Id="rId6" Type="http://schemas.openxmlformats.org/officeDocument/2006/relationships/slideLayout" Target="../slideLayouts/slideLayout1251.xml"/><Relationship Id="rId11" Type="http://schemas.openxmlformats.org/officeDocument/2006/relationships/slideLayout" Target="../slideLayouts/slideLayout1256.xml"/><Relationship Id="rId5" Type="http://schemas.openxmlformats.org/officeDocument/2006/relationships/slideLayout" Target="../slideLayouts/slideLayout1250.xml"/><Relationship Id="rId10" Type="http://schemas.openxmlformats.org/officeDocument/2006/relationships/slideLayout" Target="../slideLayouts/slideLayout1255.xml"/><Relationship Id="rId4" Type="http://schemas.openxmlformats.org/officeDocument/2006/relationships/slideLayout" Target="../slideLayouts/slideLayout1249.xml"/><Relationship Id="rId9" Type="http://schemas.openxmlformats.org/officeDocument/2006/relationships/slideLayout" Target="../slideLayouts/slideLayout1254.xml"/></Relationships>
</file>

<file path=ppt/slideMasters/_rels/slideMaster1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4.xml"/><Relationship Id="rId13" Type="http://schemas.openxmlformats.org/officeDocument/2006/relationships/theme" Target="../theme/theme116.xml"/><Relationship Id="rId3" Type="http://schemas.openxmlformats.org/officeDocument/2006/relationships/slideLayout" Target="../slideLayouts/slideLayout1259.xml"/><Relationship Id="rId7" Type="http://schemas.openxmlformats.org/officeDocument/2006/relationships/slideLayout" Target="../slideLayouts/slideLayout1263.xml"/><Relationship Id="rId12" Type="http://schemas.openxmlformats.org/officeDocument/2006/relationships/slideLayout" Target="../slideLayouts/slideLayout1268.xml"/><Relationship Id="rId2" Type="http://schemas.openxmlformats.org/officeDocument/2006/relationships/slideLayout" Target="../slideLayouts/slideLayout1258.xml"/><Relationship Id="rId1" Type="http://schemas.openxmlformats.org/officeDocument/2006/relationships/slideLayout" Target="../slideLayouts/slideLayout1257.xml"/><Relationship Id="rId6" Type="http://schemas.openxmlformats.org/officeDocument/2006/relationships/slideLayout" Target="../slideLayouts/slideLayout1262.xml"/><Relationship Id="rId11" Type="http://schemas.openxmlformats.org/officeDocument/2006/relationships/slideLayout" Target="../slideLayouts/slideLayout1267.xml"/><Relationship Id="rId5" Type="http://schemas.openxmlformats.org/officeDocument/2006/relationships/slideLayout" Target="../slideLayouts/slideLayout1261.xml"/><Relationship Id="rId10" Type="http://schemas.openxmlformats.org/officeDocument/2006/relationships/slideLayout" Target="../slideLayouts/slideLayout1266.xml"/><Relationship Id="rId4" Type="http://schemas.openxmlformats.org/officeDocument/2006/relationships/slideLayout" Target="../slideLayouts/slideLayout1260.xml"/><Relationship Id="rId9" Type="http://schemas.openxmlformats.org/officeDocument/2006/relationships/slideLayout" Target="../slideLayouts/slideLayout1265.xml"/></Relationships>
</file>

<file path=ppt/slideMasters/_rels/slideMaster1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6.xml"/><Relationship Id="rId3" Type="http://schemas.openxmlformats.org/officeDocument/2006/relationships/slideLayout" Target="../slideLayouts/slideLayout1271.xml"/><Relationship Id="rId7" Type="http://schemas.openxmlformats.org/officeDocument/2006/relationships/slideLayout" Target="../slideLayouts/slideLayout1275.xml"/><Relationship Id="rId12" Type="http://schemas.openxmlformats.org/officeDocument/2006/relationships/theme" Target="../theme/theme117.xml"/><Relationship Id="rId2" Type="http://schemas.openxmlformats.org/officeDocument/2006/relationships/slideLayout" Target="../slideLayouts/slideLayout1270.xml"/><Relationship Id="rId1" Type="http://schemas.openxmlformats.org/officeDocument/2006/relationships/slideLayout" Target="../slideLayouts/slideLayout1269.xml"/><Relationship Id="rId6" Type="http://schemas.openxmlformats.org/officeDocument/2006/relationships/slideLayout" Target="../slideLayouts/slideLayout1274.xml"/><Relationship Id="rId11" Type="http://schemas.openxmlformats.org/officeDocument/2006/relationships/slideLayout" Target="../slideLayouts/slideLayout1279.xml"/><Relationship Id="rId5" Type="http://schemas.openxmlformats.org/officeDocument/2006/relationships/slideLayout" Target="../slideLayouts/slideLayout1273.xml"/><Relationship Id="rId10" Type="http://schemas.openxmlformats.org/officeDocument/2006/relationships/slideLayout" Target="../slideLayouts/slideLayout1278.xml"/><Relationship Id="rId4" Type="http://schemas.openxmlformats.org/officeDocument/2006/relationships/slideLayout" Target="../slideLayouts/slideLayout1272.xml"/><Relationship Id="rId9" Type="http://schemas.openxmlformats.org/officeDocument/2006/relationships/slideLayout" Target="../slideLayouts/slideLayout1277.xml"/></Relationships>
</file>

<file path=ppt/slideMasters/_rels/slideMaster1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7.xml"/><Relationship Id="rId3" Type="http://schemas.openxmlformats.org/officeDocument/2006/relationships/slideLayout" Target="../slideLayouts/slideLayout1282.xml"/><Relationship Id="rId7" Type="http://schemas.openxmlformats.org/officeDocument/2006/relationships/slideLayout" Target="../slideLayouts/slideLayout1286.xml"/><Relationship Id="rId12" Type="http://schemas.openxmlformats.org/officeDocument/2006/relationships/theme" Target="../theme/theme118.xml"/><Relationship Id="rId2" Type="http://schemas.openxmlformats.org/officeDocument/2006/relationships/slideLayout" Target="../slideLayouts/slideLayout1281.xml"/><Relationship Id="rId1" Type="http://schemas.openxmlformats.org/officeDocument/2006/relationships/slideLayout" Target="../slideLayouts/slideLayout1280.xml"/><Relationship Id="rId6" Type="http://schemas.openxmlformats.org/officeDocument/2006/relationships/slideLayout" Target="../slideLayouts/slideLayout1285.xml"/><Relationship Id="rId11" Type="http://schemas.openxmlformats.org/officeDocument/2006/relationships/slideLayout" Target="../slideLayouts/slideLayout1290.xml"/><Relationship Id="rId5" Type="http://schemas.openxmlformats.org/officeDocument/2006/relationships/slideLayout" Target="../slideLayouts/slideLayout1284.xml"/><Relationship Id="rId10" Type="http://schemas.openxmlformats.org/officeDocument/2006/relationships/slideLayout" Target="../slideLayouts/slideLayout1289.xml"/><Relationship Id="rId4" Type="http://schemas.openxmlformats.org/officeDocument/2006/relationships/slideLayout" Target="../slideLayouts/slideLayout1283.xml"/><Relationship Id="rId9" Type="http://schemas.openxmlformats.org/officeDocument/2006/relationships/slideLayout" Target="../slideLayouts/slideLayout1288.xml"/></Relationships>
</file>

<file path=ppt/slideMasters/_rels/slideMaster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93.xml"/><Relationship Id="rId7" Type="http://schemas.openxmlformats.org/officeDocument/2006/relationships/slideLayout" Target="../slideLayouts/slideLayout1297.xml"/><Relationship Id="rId12" Type="http://schemas.openxmlformats.org/officeDocument/2006/relationships/theme" Target="../theme/theme119.xml"/><Relationship Id="rId2" Type="http://schemas.openxmlformats.org/officeDocument/2006/relationships/slideLayout" Target="../slideLayouts/slideLayout1292.xml"/><Relationship Id="rId1" Type="http://schemas.openxmlformats.org/officeDocument/2006/relationships/slideLayout" Target="../slideLayouts/slideLayout1291.xml"/><Relationship Id="rId6" Type="http://schemas.openxmlformats.org/officeDocument/2006/relationships/slideLayout" Target="../slideLayouts/slideLayout1296.xml"/><Relationship Id="rId11" Type="http://schemas.openxmlformats.org/officeDocument/2006/relationships/slideLayout" Target="../slideLayouts/slideLayout1301.xml"/><Relationship Id="rId5" Type="http://schemas.openxmlformats.org/officeDocument/2006/relationships/slideLayout" Target="../slideLayouts/slideLayout1295.xml"/><Relationship Id="rId10" Type="http://schemas.openxmlformats.org/officeDocument/2006/relationships/slideLayout" Target="../slideLayouts/slideLayout1300.xml"/><Relationship Id="rId4" Type="http://schemas.openxmlformats.org/officeDocument/2006/relationships/slideLayout" Target="../slideLayouts/slideLayout1294.xml"/><Relationship Id="rId9" Type="http://schemas.openxmlformats.org/officeDocument/2006/relationships/slideLayout" Target="../slideLayouts/slideLayout12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9.xml"/><Relationship Id="rId3" Type="http://schemas.openxmlformats.org/officeDocument/2006/relationships/slideLayout" Target="../slideLayouts/slideLayout1304.xml"/><Relationship Id="rId7" Type="http://schemas.openxmlformats.org/officeDocument/2006/relationships/slideLayout" Target="../slideLayouts/slideLayout1308.xml"/><Relationship Id="rId12" Type="http://schemas.openxmlformats.org/officeDocument/2006/relationships/theme" Target="../theme/theme120.xml"/><Relationship Id="rId2" Type="http://schemas.openxmlformats.org/officeDocument/2006/relationships/slideLayout" Target="../slideLayouts/slideLayout1303.xml"/><Relationship Id="rId1" Type="http://schemas.openxmlformats.org/officeDocument/2006/relationships/slideLayout" Target="../slideLayouts/slideLayout1302.xml"/><Relationship Id="rId6" Type="http://schemas.openxmlformats.org/officeDocument/2006/relationships/slideLayout" Target="../slideLayouts/slideLayout1307.xml"/><Relationship Id="rId11" Type="http://schemas.openxmlformats.org/officeDocument/2006/relationships/slideLayout" Target="../slideLayouts/slideLayout1312.xml"/><Relationship Id="rId5" Type="http://schemas.openxmlformats.org/officeDocument/2006/relationships/slideLayout" Target="../slideLayouts/slideLayout1306.xml"/><Relationship Id="rId10" Type="http://schemas.openxmlformats.org/officeDocument/2006/relationships/slideLayout" Target="../slideLayouts/slideLayout1311.xml"/><Relationship Id="rId4" Type="http://schemas.openxmlformats.org/officeDocument/2006/relationships/slideLayout" Target="../slideLayouts/slideLayout1305.xml"/><Relationship Id="rId9" Type="http://schemas.openxmlformats.org/officeDocument/2006/relationships/slideLayout" Target="../slideLayouts/slideLayout1310.xml"/></Relationships>
</file>

<file path=ppt/slideMasters/_rels/slideMaster1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0.xml"/><Relationship Id="rId3" Type="http://schemas.openxmlformats.org/officeDocument/2006/relationships/slideLayout" Target="../slideLayouts/slideLayout1315.xml"/><Relationship Id="rId7" Type="http://schemas.openxmlformats.org/officeDocument/2006/relationships/slideLayout" Target="../slideLayouts/slideLayout1319.xml"/><Relationship Id="rId12" Type="http://schemas.openxmlformats.org/officeDocument/2006/relationships/theme" Target="../theme/theme121.xml"/><Relationship Id="rId2" Type="http://schemas.openxmlformats.org/officeDocument/2006/relationships/slideLayout" Target="../slideLayouts/slideLayout1314.xml"/><Relationship Id="rId1" Type="http://schemas.openxmlformats.org/officeDocument/2006/relationships/slideLayout" Target="../slideLayouts/slideLayout1313.xml"/><Relationship Id="rId6" Type="http://schemas.openxmlformats.org/officeDocument/2006/relationships/slideLayout" Target="../slideLayouts/slideLayout1318.xml"/><Relationship Id="rId11" Type="http://schemas.openxmlformats.org/officeDocument/2006/relationships/slideLayout" Target="../slideLayouts/slideLayout1323.xml"/><Relationship Id="rId5" Type="http://schemas.openxmlformats.org/officeDocument/2006/relationships/slideLayout" Target="../slideLayouts/slideLayout1317.xml"/><Relationship Id="rId10" Type="http://schemas.openxmlformats.org/officeDocument/2006/relationships/slideLayout" Target="../slideLayouts/slideLayout1322.xml"/><Relationship Id="rId4" Type="http://schemas.openxmlformats.org/officeDocument/2006/relationships/slideLayout" Target="../slideLayouts/slideLayout1316.xml"/><Relationship Id="rId9" Type="http://schemas.openxmlformats.org/officeDocument/2006/relationships/slideLayout" Target="../slideLayouts/slideLayout1321.xml"/></Relationships>
</file>

<file path=ppt/slideMasters/_rels/slideMaster1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26.xml"/><Relationship Id="rId7" Type="http://schemas.openxmlformats.org/officeDocument/2006/relationships/slideLayout" Target="../slideLayouts/slideLayout1330.xml"/><Relationship Id="rId12" Type="http://schemas.openxmlformats.org/officeDocument/2006/relationships/theme" Target="../theme/theme122.xml"/><Relationship Id="rId2" Type="http://schemas.openxmlformats.org/officeDocument/2006/relationships/slideLayout" Target="../slideLayouts/slideLayout1325.xml"/><Relationship Id="rId1" Type="http://schemas.openxmlformats.org/officeDocument/2006/relationships/slideLayout" Target="../slideLayouts/slideLayout1324.xml"/><Relationship Id="rId6" Type="http://schemas.openxmlformats.org/officeDocument/2006/relationships/slideLayout" Target="../slideLayouts/slideLayout1329.xml"/><Relationship Id="rId11" Type="http://schemas.openxmlformats.org/officeDocument/2006/relationships/slideLayout" Target="../slideLayouts/slideLayout1334.xml"/><Relationship Id="rId5" Type="http://schemas.openxmlformats.org/officeDocument/2006/relationships/slideLayout" Target="../slideLayouts/slideLayout1328.xml"/><Relationship Id="rId10" Type="http://schemas.openxmlformats.org/officeDocument/2006/relationships/slideLayout" Target="../slideLayouts/slideLayout1333.xml"/><Relationship Id="rId4" Type="http://schemas.openxmlformats.org/officeDocument/2006/relationships/slideLayout" Target="../slideLayouts/slideLayout1327.xml"/><Relationship Id="rId9" Type="http://schemas.openxmlformats.org/officeDocument/2006/relationships/slideLayout" Target="../slideLayouts/slideLayout1332.xml"/></Relationships>
</file>

<file path=ppt/slideMasters/_rels/slideMaster1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37.xml"/><Relationship Id="rId7" Type="http://schemas.openxmlformats.org/officeDocument/2006/relationships/slideLayout" Target="../slideLayouts/slideLayout1341.xml"/><Relationship Id="rId12" Type="http://schemas.openxmlformats.org/officeDocument/2006/relationships/theme" Target="../theme/theme123.xml"/><Relationship Id="rId2" Type="http://schemas.openxmlformats.org/officeDocument/2006/relationships/slideLayout" Target="../slideLayouts/slideLayout1336.xml"/><Relationship Id="rId1" Type="http://schemas.openxmlformats.org/officeDocument/2006/relationships/slideLayout" Target="../slideLayouts/slideLayout1335.xml"/><Relationship Id="rId6" Type="http://schemas.openxmlformats.org/officeDocument/2006/relationships/slideLayout" Target="../slideLayouts/slideLayout1340.xml"/><Relationship Id="rId11" Type="http://schemas.openxmlformats.org/officeDocument/2006/relationships/slideLayout" Target="../slideLayouts/slideLayout1345.xml"/><Relationship Id="rId5" Type="http://schemas.openxmlformats.org/officeDocument/2006/relationships/slideLayout" Target="../slideLayouts/slideLayout1339.xml"/><Relationship Id="rId10" Type="http://schemas.openxmlformats.org/officeDocument/2006/relationships/slideLayout" Target="../slideLayouts/slideLayout1344.xml"/><Relationship Id="rId4" Type="http://schemas.openxmlformats.org/officeDocument/2006/relationships/slideLayout" Target="../slideLayouts/slideLayout1338.xml"/><Relationship Id="rId9" Type="http://schemas.openxmlformats.org/officeDocument/2006/relationships/slideLayout" Target="../slideLayouts/slideLayout1343.xml"/></Relationships>
</file>

<file path=ppt/slideMasters/_rels/slideMaster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48.xml"/><Relationship Id="rId7" Type="http://schemas.openxmlformats.org/officeDocument/2006/relationships/slideLayout" Target="../slideLayouts/slideLayout1352.xml"/><Relationship Id="rId12" Type="http://schemas.openxmlformats.org/officeDocument/2006/relationships/theme" Target="../theme/theme124.xml"/><Relationship Id="rId2" Type="http://schemas.openxmlformats.org/officeDocument/2006/relationships/slideLayout" Target="../slideLayouts/slideLayout1347.xml"/><Relationship Id="rId1" Type="http://schemas.openxmlformats.org/officeDocument/2006/relationships/slideLayout" Target="../slideLayouts/slideLayout1346.xml"/><Relationship Id="rId6" Type="http://schemas.openxmlformats.org/officeDocument/2006/relationships/slideLayout" Target="../slideLayouts/slideLayout1351.xml"/><Relationship Id="rId11" Type="http://schemas.openxmlformats.org/officeDocument/2006/relationships/slideLayout" Target="../slideLayouts/slideLayout1356.xml"/><Relationship Id="rId5" Type="http://schemas.openxmlformats.org/officeDocument/2006/relationships/slideLayout" Target="../slideLayouts/slideLayout1350.xml"/><Relationship Id="rId10" Type="http://schemas.openxmlformats.org/officeDocument/2006/relationships/slideLayout" Target="../slideLayouts/slideLayout1355.xml"/><Relationship Id="rId4" Type="http://schemas.openxmlformats.org/officeDocument/2006/relationships/slideLayout" Target="../slideLayouts/slideLayout1349.xml"/><Relationship Id="rId9" Type="http://schemas.openxmlformats.org/officeDocument/2006/relationships/slideLayout" Target="../slideLayouts/slideLayout1354.xml"/></Relationships>
</file>

<file path=ppt/slideMasters/_rels/slideMaster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4.xml"/><Relationship Id="rId3" Type="http://schemas.openxmlformats.org/officeDocument/2006/relationships/slideLayout" Target="../slideLayouts/slideLayout1359.xml"/><Relationship Id="rId7" Type="http://schemas.openxmlformats.org/officeDocument/2006/relationships/slideLayout" Target="../slideLayouts/slideLayout1363.xml"/><Relationship Id="rId12" Type="http://schemas.openxmlformats.org/officeDocument/2006/relationships/theme" Target="../theme/theme125.xml"/><Relationship Id="rId2" Type="http://schemas.openxmlformats.org/officeDocument/2006/relationships/slideLayout" Target="../slideLayouts/slideLayout1358.xml"/><Relationship Id="rId1" Type="http://schemas.openxmlformats.org/officeDocument/2006/relationships/slideLayout" Target="../slideLayouts/slideLayout1357.xml"/><Relationship Id="rId6" Type="http://schemas.openxmlformats.org/officeDocument/2006/relationships/slideLayout" Target="../slideLayouts/slideLayout1362.xml"/><Relationship Id="rId11" Type="http://schemas.openxmlformats.org/officeDocument/2006/relationships/slideLayout" Target="../slideLayouts/slideLayout1367.xml"/><Relationship Id="rId5" Type="http://schemas.openxmlformats.org/officeDocument/2006/relationships/slideLayout" Target="../slideLayouts/slideLayout1361.xml"/><Relationship Id="rId10" Type="http://schemas.openxmlformats.org/officeDocument/2006/relationships/slideLayout" Target="../slideLayouts/slideLayout1366.xml"/><Relationship Id="rId4" Type="http://schemas.openxmlformats.org/officeDocument/2006/relationships/slideLayout" Target="../slideLayouts/slideLayout1360.xml"/><Relationship Id="rId9" Type="http://schemas.openxmlformats.org/officeDocument/2006/relationships/slideLayout" Target="../slideLayouts/slideLayout1365.xml"/></Relationships>
</file>

<file path=ppt/slideMasters/_rels/slideMaster1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70.xml"/><Relationship Id="rId7" Type="http://schemas.openxmlformats.org/officeDocument/2006/relationships/slideLayout" Target="../slideLayouts/slideLayout1374.xml"/><Relationship Id="rId12" Type="http://schemas.openxmlformats.org/officeDocument/2006/relationships/theme" Target="../theme/theme126.xml"/><Relationship Id="rId2" Type="http://schemas.openxmlformats.org/officeDocument/2006/relationships/slideLayout" Target="../slideLayouts/slideLayout1369.xml"/><Relationship Id="rId1" Type="http://schemas.openxmlformats.org/officeDocument/2006/relationships/slideLayout" Target="../slideLayouts/slideLayout1368.xml"/><Relationship Id="rId6" Type="http://schemas.openxmlformats.org/officeDocument/2006/relationships/slideLayout" Target="../slideLayouts/slideLayout1373.xml"/><Relationship Id="rId11" Type="http://schemas.openxmlformats.org/officeDocument/2006/relationships/slideLayout" Target="../slideLayouts/slideLayout1378.xml"/><Relationship Id="rId5" Type="http://schemas.openxmlformats.org/officeDocument/2006/relationships/slideLayout" Target="../slideLayouts/slideLayout1372.xml"/><Relationship Id="rId10" Type="http://schemas.openxmlformats.org/officeDocument/2006/relationships/slideLayout" Target="../slideLayouts/slideLayout1377.xml"/><Relationship Id="rId4" Type="http://schemas.openxmlformats.org/officeDocument/2006/relationships/slideLayout" Target="../slideLayouts/slideLayout1371.xml"/><Relationship Id="rId9" Type="http://schemas.openxmlformats.org/officeDocument/2006/relationships/slideLayout" Target="../slideLayouts/slideLayout1376.xml"/></Relationships>
</file>

<file path=ppt/slideMasters/_rels/slideMaster1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6.xml"/><Relationship Id="rId3" Type="http://schemas.openxmlformats.org/officeDocument/2006/relationships/slideLayout" Target="../slideLayouts/slideLayout1381.xml"/><Relationship Id="rId7" Type="http://schemas.openxmlformats.org/officeDocument/2006/relationships/slideLayout" Target="../slideLayouts/slideLayout1385.xml"/><Relationship Id="rId12" Type="http://schemas.openxmlformats.org/officeDocument/2006/relationships/theme" Target="../theme/theme127.xml"/><Relationship Id="rId2" Type="http://schemas.openxmlformats.org/officeDocument/2006/relationships/slideLayout" Target="../slideLayouts/slideLayout1380.xml"/><Relationship Id="rId1" Type="http://schemas.openxmlformats.org/officeDocument/2006/relationships/slideLayout" Target="../slideLayouts/slideLayout1379.xml"/><Relationship Id="rId6" Type="http://schemas.openxmlformats.org/officeDocument/2006/relationships/slideLayout" Target="../slideLayouts/slideLayout1384.xml"/><Relationship Id="rId11" Type="http://schemas.openxmlformats.org/officeDocument/2006/relationships/slideLayout" Target="../slideLayouts/slideLayout1389.xml"/><Relationship Id="rId5" Type="http://schemas.openxmlformats.org/officeDocument/2006/relationships/slideLayout" Target="../slideLayouts/slideLayout1383.xml"/><Relationship Id="rId10" Type="http://schemas.openxmlformats.org/officeDocument/2006/relationships/slideLayout" Target="../slideLayouts/slideLayout1388.xml"/><Relationship Id="rId4" Type="http://schemas.openxmlformats.org/officeDocument/2006/relationships/slideLayout" Target="../slideLayouts/slideLayout1382.xml"/><Relationship Id="rId9" Type="http://schemas.openxmlformats.org/officeDocument/2006/relationships/slideLayout" Target="../slideLayouts/slideLayout1387.xml"/></Relationships>
</file>

<file path=ppt/slideMasters/_rels/slideMaster1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92.xml"/><Relationship Id="rId7" Type="http://schemas.openxmlformats.org/officeDocument/2006/relationships/slideLayout" Target="../slideLayouts/slideLayout1396.xml"/><Relationship Id="rId12" Type="http://schemas.openxmlformats.org/officeDocument/2006/relationships/theme" Target="../theme/theme128.xml"/><Relationship Id="rId2" Type="http://schemas.openxmlformats.org/officeDocument/2006/relationships/slideLayout" Target="../slideLayouts/slideLayout1391.xml"/><Relationship Id="rId1" Type="http://schemas.openxmlformats.org/officeDocument/2006/relationships/slideLayout" Target="../slideLayouts/slideLayout1390.xml"/><Relationship Id="rId6" Type="http://schemas.openxmlformats.org/officeDocument/2006/relationships/slideLayout" Target="../slideLayouts/slideLayout1395.xml"/><Relationship Id="rId11" Type="http://schemas.openxmlformats.org/officeDocument/2006/relationships/slideLayout" Target="../slideLayouts/slideLayout1400.xml"/><Relationship Id="rId5" Type="http://schemas.openxmlformats.org/officeDocument/2006/relationships/slideLayout" Target="../slideLayouts/slideLayout1394.xml"/><Relationship Id="rId10" Type="http://schemas.openxmlformats.org/officeDocument/2006/relationships/slideLayout" Target="../slideLayouts/slideLayout1399.xml"/><Relationship Id="rId4" Type="http://schemas.openxmlformats.org/officeDocument/2006/relationships/slideLayout" Target="../slideLayouts/slideLayout1393.xml"/><Relationship Id="rId9" Type="http://schemas.openxmlformats.org/officeDocument/2006/relationships/slideLayout" Target="../slideLayouts/slideLayout1398.xml"/></Relationships>
</file>

<file path=ppt/slideMasters/_rels/slideMaster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03.xml"/><Relationship Id="rId7" Type="http://schemas.openxmlformats.org/officeDocument/2006/relationships/slideLayout" Target="../slideLayouts/slideLayout1407.xml"/><Relationship Id="rId12" Type="http://schemas.openxmlformats.org/officeDocument/2006/relationships/theme" Target="../theme/theme129.xml"/><Relationship Id="rId2" Type="http://schemas.openxmlformats.org/officeDocument/2006/relationships/slideLayout" Target="../slideLayouts/slideLayout1402.xml"/><Relationship Id="rId1" Type="http://schemas.openxmlformats.org/officeDocument/2006/relationships/slideLayout" Target="../slideLayouts/slideLayout1401.xml"/><Relationship Id="rId6" Type="http://schemas.openxmlformats.org/officeDocument/2006/relationships/slideLayout" Target="../slideLayouts/slideLayout1406.xml"/><Relationship Id="rId11" Type="http://schemas.openxmlformats.org/officeDocument/2006/relationships/slideLayout" Target="../slideLayouts/slideLayout1411.xml"/><Relationship Id="rId5" Type="http://schemas.openxmlformats.org/officeDocument/2006/relationships/slideLayout" Target="../slideLayouts/slideLayout1405.xml"/><Relationship Id="rId10" Type="http://schemas.openxmlformats.org/officeDocument/2006/relationships/slideLayout" Target="../slideLayouts/slideLayout1410.xml"/><Relationship Id="rId4" Type="http://schemas.openxmlformats.org/officeDocument/2006/relationships/slideLayout" Target="../slideLayouts/slideLayout1404.xml"/><Relationship Id="rId9" Type="http://schemas.openxmlformats.org/officeDocument/2006/relationships/slideLayout" Target="../slideLayouts/slideLayout140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14.xml"/><Relationship Id="rId7" Type="http://schemas.openxmlformats.org/officeDocument/2006/relationships/slideLayout" Target="../slideLayouts/slideLayout1418.xml"/><Relationship Id="rId12" Type="http://schemas.openxmlformats.org/officeDocument/2006/relationships/theme" Target="../theme/theme130.xml"/><Relationship Id="rId2" Type="http://schemas.openxmlformats.org/officeDocument/2006/relationships/slideLayout" Target="../slideLayouts/slideLayout1413.xml"/><Relationship Id="rId1" Type="http://schemas.openxmlformats.org/officeDocument/2006/relationships/slideLayout" Target="../slideLayouts/slideLayout1412.xml"/><Relationship Id="rId6" Type="http://schemas.openxmlformats.org/officeDocument/2006/relationships/slideLayout" Target="../slideLayouts/slideLayout1417.xml"/><Relationship Id="rId11" Type="http://schemas.openxmlformats.org/officeDocument/2006/relationships/slideLayout" Target="../slideLayouts/slideLayout1422.xml"/><Relationship Id="rId5" Type="http://schemas.openxmlformats.org/officeDocument/2006/relationships/slideLayout" Target="../slideLayouts/slideLayout1416.xml"/><Relationship Id="rId10" Type="http://schemas.openxmlformats.org/officeDocument/2006/relationships/slideLayout" Target="../slideLayouts/slideLayout1421.xml"/><Relationship Id="rId4" Type="http://schemas.openxmlformats.org/officeDocument/2006/relationships/slideLayout" Target="../slideLayouts/slideLayout1415.xml"/><Relationship Id="rId9" Type="http://schemas.openxmlformats.org/officeDocument/2006/relationships/slideLayout" Target="../slideLayouts/slideLayout1420.xml"/></Relationships>
</file>

<file path=ppt/slideMasters/_rels/slideMaster1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0.xml"/><Relationship Id="rId3" Type="http://schemas.openxmlformats.org/officeDocument/2006/relationships/slideLayout" Target="../slideLayouts/slideLayout1425.xml"/><Relationship Id="rId7" Type="http://schemas.openxmlformats.org/officeDocument/2006/relationships/slideLayout" Target="../slideLayouts/slideLayout1429.xml"/><Relationship Id="rId12" Type="http://schemas.openxmlformats.org/officeDocument/2006/relationships/theme" Target="../theme/theme131.xml"/><Relationship Id="rId2" Type="http://schemas.openxmlformats.org/officeDocument/2006/relationships/slideLayout" Target="../slideLayouts/slideLayout1424.xml"/><Relationship Id="rId1" Type="http://schemas.openxmlformats.org/officeDocument/2006/relationships/slideLayout" Target="../slideLayouts/slideLayout1423.xml"/><Relationship Id="rId6" Type="http://schemas.openxmlformats.org/officeDocument/2006/relationships/slideLayout" Target="../slideLayouts/slideLayout1428.xml"/><Relationship Id="rId11" Type="http://schemas.openxmlformats.org/officeDocument/2006/relationships/slideLayout" Target="../slideLayouts/slideLayout1433.xml"/><Relationship Id="rId5" Type="http://schemas.openxmlformats.org/officeDocument/2006/relationships/slideLayout" Target="../slideLayouts/slideLayout1427.xml"/><Relationship Id="rId10" Type="http://schemas.openxmlformats.org/officeDocument/2006/relationships/slideLayout" Target="../slideLayouts/slideLayout1432.xml"/><Relationship Id="rId4" Type="http://schemas.openxmlformats.org/officeDocument/2006/relationships/slideLayout" Target="../slideLayouts/slideLayout1426.xml"/><Relationship Id="rId9" Type="http://schemas.openxmlformats.org/officeDocument/2006/relationships/slideLayout" Target="../slideLayouts/slideLayout1431.xml"/></Relationships>
</file>

<file path=ppt/slideMasters/_rels/slideMaster1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36.xml"/><Relationship Id="rId7" Type="http://schemas.openxmlformats.org/officeDocument/2006/relationships/slideLayout" Target="../slideLayouts/slideLayout1440.xml"/><Relationship Id="rId12" Type="http://schemas.openxmlformats.org/officeDocument/2006/relationships/theme" Target="../theme/theme132.xml"/><Relationship Id="rId2" Type="http://schemas.openxmlformats.org/officeDocument/2006/relationships/slideLayout" Target="../slideLayouts/slideLayout1435.xml"/><Relationship Id="rId1" Type="http://schemas.openxmlformats.org/officeDocument/2006/relationships/slideLayout" Target="../slideLayouts/slideLayout1434.xml"/><Relationship Id="rId6" Type="http://schemas.openxmlformats.org/officeDocument/2006/relationships/slideLayout" Target="../slideLayouts/slideLayout1439.xml"/><Relationship Id="rId11" Type="http://schemas.openxmlformats.org/officeDocument/2006/relationships/slideLayout" Target="../slideLayouts/slideLayout1444.xml"/><Relationship Id="rId5" Type="http://schemas.openxmlformats.org/officeDocument/2006/relationships/slideLayout" Target="../slideLayouts/slideLayout1438.xml"/><Relationship Id="rId10" Type="http://schemas.openxmlformats.org/officeDocument/2006/relationships/slideLayout" Target="../slideLayouts/slideLayout1443.xml"/><Relationship Id="rId4" Type="http://schemas.openxmlformats.org/officeDocument/2006/relationships/slideLayout" Target="../slideLayouts/slideLayout1437.xml"/><Relationship Id="rId9" Type="http://schemas.openxmlformats.org/officeDocument/2006/relationships/slideLayout" Target="../slideLayouts/slideLayout1442.xml"/></Relationships>
</file>

<file path=ppt/slideMasters/_rels/slideMaster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47.xml"/><Relationship Id="rId7" Type="http://schemas.openxmlformats.org/officeDocument/2006/relationships/slideLayout" Target="../slideLayouts/slideLayout1451.xml"/><Relationship Id="rId12" Type="http://schemas.openxmlformats.org/officeDocument/2006/relationships/theme" Target="../theme/theme133.xml"/><Relationship Id="rId2" Type="http://schemas.openxmlformats.org/officeDocument/2006/relationships/slideLayout" Target="../slideLayouts/slideLayout1446.xml"/><Relationship Id="rId1" Type="http://schemas.openxmlformats.org/officeDocument/2006/relationships/slideLayout" Target="../slideLayouts/slideLayout1445.xml"/><Relationship Id="rId6" Type="http://schemas.openxmlformats.org/officeDocument/2006/relationships/slideLayout" Target="../slideLayouts/slideLayout1450.xml"/><Relationship Id="rId11" Type="http://schemas.openxmlformats.org/officeDocument/2006/relationships/slideLayout" Target="../slideLayouts/slideLayout1455.xml"/><Relationship Id="rId5" Type="http://schemas.openxmlformats.org/officeDocument/2006/relationships/slideLayout" Target="../slideLayouts/slideLayout1449.xml"/><Relationship Id="rId10" Type="http://schemas.openxmlformats.org/officeDocument/2006/relationships/slideLayout" Target="../slideLayouts/slideLayout1454.xml"/><Relationship Id="rId4" Type="http://schemas.openxmlformats.org/officeDocument/2006/relationships/slideLayout" Target="../slideLayouts/slideLayout1448.xml"/><Relationship Id="rId9" Type="http://schemas.openxmlformats.org/officeDocument/2006/relationships/slideLayout" Target="../slideLayouts/slideLayout1453.xml"/></Relationships>
</file>

<file path=ppt/slideMasters/_rels/slideMaster1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3.xml"/><Relationship Id="rId3" Type="http://schemas.openxmlformats.org/officeDocument/2006/relationships/slideLayout" Target="../slideLayouts/slideLayout1458.xml"/><Relationship Id="rId7" Type="http://schemas.openxmlformats.org/officeDocument/2006/relationships/slideLayout" Target="../slideLayouts/slideLayout1462.xml"/><Relationship Id="rId12" Type="http://schemas.openxmlformats.org/officeDocument/2006/relationships/theme" Target="../theme/theme134.xml"/><Relationship Id="rId2" Type="http://schemas.openxmlformats.org/officeDocument/2006/relationships/slideLayout" Target="../slideLayouts/slideLayout1457.xml"/><Relationship Id="rId1" Type="http://schemas.openxmlformats.org/officeDocument/2006/relationships/slideLayout" Target="../slideLayouts/slideLayout1456.xml"/><Relationship Id="rId6" Type="http://schemas.openxmlformats.org/officeDocument/2006/relationships/slideLayout" Target="../slideLayouts/slideLayout1461.xml"/><Relationship Id="rId11" Type="http://schemas.openxmlformats.org/officeDocument/2006/relationships/slideLayout" Target="../slideLayouts/slideLayout1466.xml"/><Relationship Id="rId5" Type="http://schemas.openxmlformats.org/officeDocument/2006/relationships/slideLayout" Target="../slideLayouts/slideLayout1460.xml"/><Relationship Id="rId10" Type="http://schemas.openxmlformats.org/officeDocument/2006/relationships/slideLayout" Target="../slideLayouts/slideLayout1465.xml"/><Relationship Id="rId4" Type="http://schemas.openxmlformats.org/officeDocument/2006/relationships/slideLayout" Target="../slideLayouts/slideLayout1459.xml"/><Relationship Id="rId9" Type="http://schemas.openxmlformats.org/officeDocument/2006/relationships/slideLayout" Target="../slideLayouts/slideLayout1464.xml"/></Relationships>
</file>

<file path=ppt/slideMasters/_rels/slideMaster1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69.xml"/><Relationship Id="rId7" Type="http://schemas.openxmlformats.org/officeDocument/2006/relationships/slideLayout" Target="../slideLayouts/slideLayout1473.xml"/><Relationship Id="rId12" Type="http://schemas.openxmlformats.org/officeDocument/2006/relationships/theme" Target="../theme/theme135.xml"/><Relationship Id="rId2" Type="http://schemas.openxmlformats.org/officeDocument/2006/relationships/slideLayout" Target="../slideLayouts/slideLayout1468.xml"/><Relationship Id="rId1" Type="http://schemas.openxmlformats.org/officeDocument/2006/relationships/slideLayout" Target="../slideLayouts/slideLayout1467.xml"/><Relationship Id="rId6" Type="http://schemas.openxmlformats.org/officeDocument/2006/relationships/slideLayout" Target="../slideLayouts/slideLayout1472.xml"/><Relationship Id="rId11" Type="http://schemas.openxmlformats.org/officeDocument/2006/relationships/slideLayout" Target="../slideLayouts/slideLayout1477.xml"/><Relationship Id="rId5" Type="http://schemas.openxmlformats.org/officeDocument/2006/relationships/slideLayout" Target="../slideLayouts/slideLayout1471.xml"/><Relationship Id="rId10" Type="http://schemas.openxmlformats.org/officeDocument/2006/relationships/slideLayout" Target="../slideLayouts/slideLayout1476.xml"/><Relationship Id="rId4" Type="http://schemas.openxmlformats.org/officeDocument/2006/relationships/slideLayout" Target="../slideLayouts/slideLayout1470.xml"/><Relationship Id="rId9" Type="http://schemas.openxmlformats.org/officeDocument/2006/relationships/slideLayout" Target="../slideLayouts/slideLayout1475.xml"/></Relationships>
</file>

<file path=ppt/slideMasters/_rels/slideMaster1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80.xml"/><Relationship Id="rId7" Type="http://schemas.openxmlformats.org/officeDocument/2006/relationships/slideLayout" Target="../slideLayouts/slideLayout1484.xml"/><Relationship Id="rId12" Type="http://schemas.openxmlformats.org/officeDocument/2006/relationships/theme" Target="../theme/theme136.xml"/><Relationship Id="rId2" Type="http://schemas.openxmlformats.org/officeDocument/2006/relationships/slideLayout" Target="../slideLayouts/slideLayout1479.xml"/><Relationship Id="rId1" Type="http://schemas.openxmlformats.org/officeDocument/2006/relationships/slideLayout" Target="../slideLayouts/slideLayout1478.xml"/><Relationship Id="rId6" Type="http://schemas.openxmlformats.org/officeDocument/2006/relationships/slideLayout" Target="../slideLayouts/slideLayout1483.xml"/><Relationship Id="rId11" Type="http://schemas.openxmlformats.org/officeDocument/2006/relationships/slideLayout" Target="../slideLayouts/slideLayout1488.xml"/><Relationship Id="rId5" Type="http://schemas.openxmlformats.org/officeDocument/2006/relationships/slideLayout" Target="../slideLayouts/slideLayout1482.xml"/><Relationship Id="rId10" Type="http://schemas.openxmlformats.org/officeDocument/2006/relationships/slideLayout" Target="../slideLayouts/slideLayout1487.xml"/><Relationship Id="rId4" Type="http://schemas.openxmlformats.org/officeDocument/2006/relationships/slideLayout" Target="../slideLayouts/slideLayout1481.xml"/><Relationship Id="rId9" Type="http://schemas.openxmlformats.org/officeDocument/2006/relationships/slideLayout" Target="../slideLayouts/slideLayout1486.xml"/></Relationships>
</file>

<file path=ppt/slideMasters/_rels/slideMaster1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6.xml"/><Relationship Id="rId3" Type="http://schemas.openxmlformats.org/officeDocument/2006/relationships/slideLayout" Target="../slideLayouts/slideLayout1491.xml"/><Relationship Id="rId7" Type="http://schemas.openxmlformats.org/officeDocument/2006/relationships/slideLayout" Target="../slideLayouts/slideLayout1495.xml"/><Relationship Id="rId12" Type="http://schemas.openxmlformats.org/officeDocument/2006/relationships/theme" Target="../theme/theme137.xml"/><Relationship Id="rId2" Type="http://schemas.openxmlformats.org/officeDocument/2006/relationships/slideLayout" Target="../slideLayouts/slideLayout1490.xml"/><Relationship Id="rId1" Type="http://schemas.openxmlformats.org/officeDocument/2006/relationships/slideLayout" Target="../slideLayouts/slideLayout1489.xml"/><Relationship Id="rId6" Type="http://schemas.openxmlformats.org/officeDocument/2006/relationships/slideLayout" Target="../slideLayouts/slideLayout1494.xml"/><Relationship Id="rId11" Type="http://schemas.openxmlformats.org/officeDocument/2006/relationships/slideLayout" Target="../slideLayouts/slideLayout1499.xml"/><Relationship Id="rId5" Type="http://schemas.openxmlformats.org/officeDocument/2006/relationships/slideLayout" Target="../slideLayouts/slideLayout1493.xml"/><Relationship Id="rId10" Type="http://schemas.openxmlformats.org/officeDocument/2006/relationships/slideLayout" Target="../slideLayouts/slideLayout1498.xml"/><Relationship Id="rId4" Type="http://schemas.openxmlformats.org/officeDocument/2006/relationships/slideLayout" Target="../slideLayouts/slideLayout1492.xml"/><Relationship Id="rId9" Type="http://schemas.openxmlformats.org/officeDocument/2006/relationships/slideLayout" Target="../slideLayouts/slideLayout1497.xml"/></Relationships>
</file>

<file path=ppt/slideMasters/_rels/slideMaster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02.xml"/><Relationship Id="rId7" Type="http://schemas.openxmlformats.org/officeDocument/2006/relationships/slideLayout" Target="../slideLayouts/slideLayout1506.xml"/><Relationship Id="rId12" Type="http://schemas.openxmlformats.org/officeDocument/2006/relationships/theme" Target="../theme/theme138.xml"/><Relationship Id="rId2" Type="http://schemas.openxmlformats.org/officeDocument/2006/relationships/slideLayout" Target="../slideLayouts/slideLayout1501.xml"/><Relationship Id="rId1" Type="http://schemas.openxmlformats.org/officeDocument/2006/relationships/slideLayout" Target="../slideLayouts/slideLayout1500.xml"/><Relationship Id="rId6" Type="http://schemas.openxmlformats.org/officeDocument/2006/relationships/slideLayout" Target="../slideLayouts/slideLayout1505.xml"/><Relationship Id="rId11" Type="http://schemas.openxmlformats.org/officeDocument/2006/relationships/slideLayout" Target="../slideLayouts/slideLayout1510.xml"/><Relationship Id="rId5" Type="http://schemas.openxmlformats.org/officeDocument/2006/relationships/slideLayout" Target="../slideLayouts/slideLayout1504.xml"/><Relationship Id="rId10" Type="http://schemas.openxmlformats.org/officeDocument/2006/relationships/slideLayout" Target="../slideLayouts/slideLayout1509.xml"/><Relationship Id="rId4" Type="http://schemas.openxmlformats.org/officeDocument/2006/relationships/slideLayout" Target="../slideLayouts/slideLayout1503.xml"/><Relationship Id="rId9" Type="http://schemas.openxmlformats.org/officeDocument/2006/relationships/slideLayout" Target="../slideLayouts/slideLayout1508.xml"/></Relationships>
</file>

<file path=ppt/slideMasters/_rels/slideMaster1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8.xml"/><Relationship Id="rId3" Type="http://schemas.openxmlformats.org/officeDocument/2006/relationships/slideLayout" Target="../slideLayouts/slideLayout1513.xml"/><Relationship Id="rId7" Type="http://schemas.openxmlformats.org/officeDocument/2006/relationships/slideLayout" Target="../slideLayouts/slideLayout1517.xml"/><Relationship Id="rId12" Type="http://schemas.openxmlformats.org/officeDocument/2006/relationships/theme" Target="../theme/theme139.xml"/><Relationship Id="rId2" Type="http://schemas.openxmlformats.org/officeDocument/2006/relationships/slideLayout" Target="../slideLayouts/slideLayout1512.xml"/><Relationship Id="rId1" Type="http://schemas.openxmlformats.org/officeDocument/2006/relationships/slideLayout" Target="../slideLayouts/slideLayout1511.xml"/><Relationship Id="rId6" Type="http://schemas.openxmlformats.org/officeDocument/2006/relationships/slideLayout" Target="../slideLayouts/slideLayout1516.xml"/><Relationship Id="rId11" Type="http://schemas.openxmlformats.org/officeDocument/2006/relationships/slideLayout" Target="../slideLayouts/slideLayout1521.xml"/><Relationship Id="rId5" Type="http://schemas.openxmlformats.org/officeDocument/2006/relationships/slideLayout" Target="../slideLayouts/slideLayout1515.xml"/><Relationship Id="rId10" Type="http://schemas.openxmlformats.org/officeDocument/2006/relationships/slideLayout" Target="../slideLayouts/slideLayout1520.xml"/><Relationship Id="rId4" Type="http://schemas.openxmlformats.org/officeDocument/2006/relationships/slideLayout" Target="../slideLayouts/slideLayout1514.xml"/><Relationship Id="rId9" Type="http://schemas.openxmlformats.org/officeDocument/2006/relationships/slideLayout" Target="../slideLayouts/slideLayout151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24.xml"/><Relationship Id="rId7" Type="http://schemas.openxmlformats.org/officeDocument/2006/relationships/slideLayout" Target="../slideLayouts/slideLayout1528.xml"/><Relationship Id="rId12" Type="http://schemas.openxmlformats.org/officeDocument/2006/relationships/theme" Target="../theme/theme140.xml"/><Relationship Id="rId2" Type="http://schemas.openxmlformats.org/officeDocument/2006/relationships/slideLayout" Target="../slideLayouts/slideLayout1523.xml"/><Relationship Id="rId1" Type="http://schemas.openxmlformats.org/officeDocument/2006/relationships/slideLayout" Target="../slideLayouts/slideLayout1522.xml"/><Relationship Id="rId6" Type="http://schemas.openxmlformats.org/officeDocument/2006/relationships/slideLayout" Target="../slideLayouts/slideLayout1527.xml"/><Relationship Id="rId11" Type="http://schemas.openxmlformats.org/officeDocument/2006/relationships/slideLayout" Target="../slideLayouts/slideLayout1532.xml"/><Relationship Id="rId5" Type="http://schemas.openxmlformats.org/officeDocument/2006/relationships/slideLayout" Target="../slideLayouts/slideLayout1526.xml"/><Relationship Id="rId10" Type="http://schemas.openxmlformats.org/officeDocument/2006/relationships/slideLayout" Target="../slideLayouts/slideLayout1531.xml"/><Relationship Id="rId4" Type="http://schemas.openxmlformats.org/officeDocument/2006/relationships/slideLayout" Target="../slideLayouts/slideLayout1525.xml"/><Relationship Id="rId9" Type="http://schemas.openxmlformats.org/officeDocument/2006/relationships/slideLayout" Target="../slideLayouts/slideLayout1530.xml"/></Relationships>
</file>

<file path=ppt/slideMasters/_rels/slideMaster1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0.xml"/><Relationship Id="rId3" Type="http://schemas.openxmlformats.org/officeDocument/2006/relationships/slideLayout" Target="../slideLayouts/slideLayout1535.xml"/><Relationship Id="rId7" Type="http://schemas.openxmlformats.org/officeDocument/2006/relationships/slideLayout" Target="../slideLayouts/slideLayout1539.xml"/><Relationship Id="rId12" Type="http://schemas.openxmlformats.org/officeDocument/2006/relationships/theme" Target="../theme/theme141.xml"/><Relationship Id="rId2" Type="http://schemas.openxmlformats.org/officeDocument/2006/relationships/slideLayout" Target="../slideLayouts/slideLayout1534.xml"/><Relationship Id="rId1" Type="http://schemas.openxmlformats.org/officeDocument/2006/relationships/slideLayout" Target="../slideLayouts/slideLayout1533.xml"/><Relationship Id="rId6" Type="http://schemas.openxmlformats.org/officeDocument/2006/relationships/slideLayout" Target="../slideLayouts/slideLayout1538.xml"/><Relationship Id="rId11" Type="http://schemas.openxmlformats.org/officeDocument/2006/relationships/slideLayout" Target="../slideLayouts/slideLayout1543.xml"/><Relationship Id="rId5" Type="http://schemas.openxmlformats.org/officeDocument/2006/relationships/slideLayout" Target="../slideLayouts/slideLayout1537.xml"/><Relationship Id="rId10" Type="http://schemas.openxmlformats.org/officeDocument/2006/relationships/slideLayout" Target="../slideLayouts/slideLayout1542.xml"/><Relationship Id="rId4" Type="http://schemas.openxmlformats.org/officeDocument/2006/relationships/slideLayout" Target="../slideLayouts/slideLayout1536.xml"/><Relationship Id="rId9" Type="http://schemas.openxmlformats.org/officeDocument/2006/relationships/slideLayout" Target="../slideLayouts/slideLayout1541.xml"/></Relationships>
</file>

<file path=ppt/slideMasters/_rels/slideMaster1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1.xml"/><Relationship Id="rId3" Type="http://schemas.openxmlformats.org/officeDocument/2006/relationships/slideLayout" Target="../slideLayouts/slideLayout1546.xml"/><Relationship Id="rId7" Type="http://schemas.openxmlformats.org/officeDocument/2006/relationships/slideLayout" Target="../slideLayouts/slideLayout1550.xml"/><Relationship Id="rId12" Type="http://schemas.openxmlformats.org/officeDocument/2006/relationships/theme" Target="../theme/theme142.xml"/><Relationship Id="rId2" Type="http://schemas.openxmlformats.org/officeDocument/2006/relationships/slideLayout" Target="../slideLayouts/slideLayout1545.xml"/><Relationship Id="rId1" Type="http://schemas.openxmlformats.org/officeDocument/2006/relationships/slideLayout" Target="../slideLayouts/slideLayout1544.xml"/><Relationship Id="rId6" Type="http://schemas.openxmlformats.org/officeDocument/2006/relationships/slideLayout" Target="../slideLayouts/slideLayout1549.xml"/><Relationship Id="rId11" Type="http://schemas.openxmlformats.org/officeDocument/2006/relationships/slideLayout" Target="../slideLayouts/slideLayout1554.xml"/><Relationship Id="rId5" Type="http://schemas.openxmlformats.org/officeDocument/2006/relationships/slideLayout" Target="../slideLayouts/slideLayout1548.xml"/><Relationship Id="rId10" Type="http://schemas.openxmlformats.org/officeDocument/2006/relationships/slideLayout" Target="../slideLayouts/slideLayout1553.xml"/><Relationship Id="rId4" Type="http://schemas.openxmlformats.org/officeDocument/2006/relationships/slideLayout" Target="../slideLayouts/slideLayout1547.xml"/><Relationship Id="rId9" Type="http://schemas.openxmlformats.org/officeDocument/2006/relationships/slideLayout" Target="../slideLayouts/slideLayout1552.xml"/></Relationships>
</file>

<file path=ppt/slideMasters/_rels/slideMaster1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2.xml"/><Relationship Id="rId3" Type="http://schemas.openxmlformats.org/officeDocument/2006/relationships/slideLayout" Target="../slideLayouts/slideLayout1557.xml"/><Relationship Id="rId7" Type="http://schemas.openxmlformats.org/officeDocument/2006/relationships/slideLayout" Target="../slideLayouts/slideLayout1561.xml"/><Relationship Id="rId12" Type="http://schemas.openxmlformats.org/officeDocument/2006/relationships/theme" Target="../theme/theme143.xml"/><Relationship Id="rId2" Type="http://schemas.openxmlformats.org/officeDocument/2006/relationships/slideLayout" Target="../slideLayouts/slideLayout1556.xml"/><Relationship Id="rId1" Type="http://schemas.openxmlformats.org/officeDocument/2006/relationships/slideLayout" Target="../slideLayouts/slideLayout1555.xml"/><Relationship Id="rId6" Type="http://schemas.openxmlformats.org/officeDocument/2006/relationships/slideLayout" Target="../slideLayouts/slideLayout1560.xml"/><Relationship Id="rId11" Type="http://schemas.openxmlformats.org/officeDocument/2006/relationships/slideLayout" Target="../slideLayouts/slideLayout1565.xml"/><Relationship Id="rId5" Type="http://schemas.openxmlformats.org/officeDocument/2006/relationships/slideLayout" Target="../slideLayouts/slideLayout1559.xml"/><Relationship Id="rId10" Type="http://schemas.openxmlformats.org/officeDocument/2006/relationships/slideLayout" Target="../slideLayouts/slideLayout1564.xml"/><Relationship Id="rId4" Type="http://schemas.openxmlformats.org/officeDocument/2006/relationships/slideLayout" Target="../slideLayouts/slideLayout1558.xml"/><Relationship Id="rId9" Type="http://schemas.openxmlformats.org/officeDocument/2006/relationships/slideLayout" Target="../slideLayouts/slideLayout1563.xml"/></Relationships>
</file>

<file path=ppt/slideMasters/_rels/slideMaster1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3.xml"/><Relationship Id="rId3" Type="http://schemas.openxmlformats.org/officeDocument/2006/relationships/slideLayout" Target="../slideLayouts/slideLayout1568.xml"/><Relationship Id="rId7" Type="http://schemas.openxmlformats.org/officeDocument/2006/relationships/slideLayout" Target="../slideLayouts/slideLayout1572.xml"/><Relationship Id="rId12" Type="http://schemas.openxmlformats.org/officeDocument/2006/relationships/theme" Target="../theme/theme144.xml"/><Relationship Id="rId2" Type="http://schemas.openxmlformats.org/officeDocument/2006/relationships/slideLayout" Target="../slideLayouts/slideLayout1567.xml"/><Relationship Id="rId1" Type="http://schemas.openxmlformats.org/officeDocument/2006/relationships/slideLayout" Target="../slideLayouts/slideLayout1566.xml"/><Relationship Id="rId6" Type="http://schemas.openxmlformats.org/officeDocument/2006/relationships/slideLayout" Target="../slideLayouts/slideLayout1571.xml"/><Relationship Id="rId11" Type="http://schemas.openxmlformats.org/officeDocument/2006/relationships/slideLayout" Target="../slideLayouts/slideLayout1576.xml"/><Relationship Id="rId5" Type="http://schemas.openxmlformats.org/officeDocument/2006/relationships/slideLayout" Target="../slideLayouts/slideLayout1570.xml"/><Relationship Id="rId10" Type="http://schemas.openxmlformats.org/officeDocument/2006/relationships/slideLayout" Target="../slideLayouts/slideLayout1575.xml"/><Relationship Id="rId4" Type="http://schemas.openxmlformats.org/officeDocument/2006/relationships/slideLayout" Target="../slideLayouts/slideLayout1569.xml"/><Relationship Id="rId9" Type="http://schemas.openxmlformats.org/officeDocument/2006/relationships/slideLayout" Target="../slideLayouts/slideLayout1574.xml"/></Relationships>
</file>

<file path=ppt/slideMasters/_rels/slideMaster1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4.xml"/><Relationship Id="rId3" Type="http://schemas.openxmlformats.org/officeDocument/2006/relationships/slideLayout" Target="../slideLayouts/slideLayout1579.xml"/><Relationship Id="rId7" Type="http://schemas.openxmlformats.org/officeDocument/2006/relationships/slideLayout" Target="../slideLayouts/slideLayout1583.xml"/><Relationship Id="rId12" Type="http://schemas.openxmlformats.org/officeDocument/2006/relationships/theme" Target="../theme/theme145.xml"/><Relationship Id="rId2" Type="http://schemas.openxmlformats.org/officeDocument/2006/relationships/slideLayout" Target="../slideLayouts/slideLayout1578.xml"/><Relationship Id="rId1" Type="http://schemas.openxmlformats.org/officeDocument/2006/relationships/slideLayout" Target="../slideLayouts/slideLayout1577.xml"/><Relationship Id="rId6" Type="http://schemas.openxmlformats.org/officeDocument/2006/relationships/slideLayout" Target="../slideLayouts/slideLayout1582.xml"/><Relationship Id="rId11" Type="http://schemas.openxmlformats.org/officeDocument/2006/relationships/slideLayout" Target="../slideLayouts/slideLayout1587.xml"/><Relationship Id="rId5" Type="http://schemas.openxmlformats.org/officeDocument/2006/relationships/slideLayout" Target="../slideLayouts/slideLayout1581.xml"/><Relationship Id="rId10" Type="http://schemas.openxmlformats.org/officeDocument/2006/relationships/slideLayout" Target="../slideLayouts/slideLayout1586.xml"/><Relationship Id="rId4" Type="http://schemas.openxmlformats.org/officeDocument/2006/relationships/slideLayout" Target="../slideLayouts/slideLayout1580.xml"/><Relationship Id="rId9" Type="http://schemas.openxmlformats.org/officeDocument/2006/relationships/slideLayout" Target="../slideLayouts/slideLayout1585.xml"/></Relationships>
</file>

<file path=ppt/slideMasters/_rels/slideMaster1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90.xml"/><Relationship Id="rId7" Type="http://schemas.openxmlformats.org/officeDocument/2006/relationships/slideLayout" Target="../slideLayouts/slideLayout1594.xml"/><Relationship Id="rId12" Type="http://schemas.openxmlformats.org/officeDocument/2006/relationships/theme" Target="../theme/theme146.xml"/><Relationship Id="rId2" Type="http://schemas.openxmlformats.org/officeDocument/2006/relationships/slideLayout" Target="../slideLayouts/slideLayout1589.xml"/><Relationship Id="rId1" Type="http://schemas.openxmlformats.org/officeDocument/2006/relationships/slideLayout" Target="../slideLayouts/slideLayout1588.xml"/><Relationship Id="rId6" Type="http://schemas.openxmlformats.org/officeDocument/2006/relationships/slideLayout" Target="../slideLayouts/slideLayout1593.xml"/><Relationship Id="rId11" Type="http://schemas.openxmlformats.org/officeDocument/2006/relationships/slideLayout" Target="../slideLayouts/slideLayout1598.xml"/><Relationship Id="rId5" Type="http://schemas.openxmlformats.org/officeDocument/2006/relationships/slideLayout" Target="../slideLayouts/slideLayout1592.xml"/><Relationship Id="rId10" Type="http://schemas.openxmlformats.org/officeDocument/2006/relationships/slideLayout" Target="../slideLayouts/slideLayout1597.xml"/><Relationship Id="rId4" Type="http://schemas.openxmlformats.org/officeDocument/2006/relationships/slideLayout" Target="../slideLayouts/slideLayout1591.xml"/><Relationship Id="rId9" Type="http://schemas.openxmlformats.org/officeDocument/2006/relationships/slideLayout" Target="../slideLayouts/slideLayout159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image" Target="../media/image1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8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9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slideLayout" Target="../slideLayouts/slideLayout424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31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11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3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52.xml"/><Relationship Id="rId11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0.xml"/><Relationship Id="rId9" Type="http://schemas.openxmlformats.org/officeDocument/2006/relationships/slideLayout" Target="../slideLayouts/slideLayout455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5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64.xml"/><Relationship Id="rId12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2.xml"/><Relationship Id="rId7" Type="http://schemas.openxmlformats.org/officeDocument/2006/relationships/slideLayout" Target="../slideLayouts/slideLayout476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70.xml"/><Relationship Id="rId6" Type="http://schemas.openxmlformats.org/officeDocument/2006/relationships/slideLayout" Target="../slideLayouts/slideLayout475.xml"/><Relationship Id="rId11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74.xml"/><Relationship Id="rId10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73.xml"/><Relationship Id="rId9" Type="http://schemas.openxmlformats.org/officeDocument/2006/relationships/slideLayout" Target="../slideLayouts/slideLayout478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8.xml"/><Relationship Id="rId3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7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4.xml"/><Relationship Id="rId7" Type="http://schemas.openxmlformats.org/officeDocument/2006/relationships/slideLayout" Target="../slideLayouts/slideLayout498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3.xml"/><Relationship Id="rId1" Type="http://schemas.openxmlformats.org/officeDocument/2006/relationships/slideLayout" Target="../slideLayouts/slideLayout492.xml"/><Relationship Id="rId6" Type="http://schemas.openxmlformats.org/officeDocument/2006/relationships/slideLayout" Target="../slideLayouts/slideLayout497.xml"/><Relationship Id="rId11" Type="http://schemas.openxmlformats.org/officeDocument/2006/relationships/slideLayout" Target="../slideLayouts/slideLayout502.xml"/><Relationship Id="rId5" Type="http://schemas.openxmlformats.org/officeDocument/2006/relationships/slideLayout" Target="../slideLayouts/slideLayout496.xml"/><Relationship Id="rId10" Type="http://schemas.openxmlformats.org/officeDocument/2006/relationships/slideLayout" Target="../slideLayouts/slideLayout501.xml"/><Relationship Id="rId4" Type="http://schemas.openxmlformats.org/officeDocument/2006/relationships/slideLayout" Target="../slideLayouts/slideLayout495.xml"/><Relationship Id="rId9" Type="http://schemas.openxmlformats.org/officeDocument/2006/relationships/slideLayout" Target="../slideLayouts/slideLayout500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0.xml"/><Relationship Id="rId3" Type="http://schemas.openxmlformats.org/officeDocument/2006/relationships/slideLayout" Target="../slideLayouts/slideLayout505.xml"/><Relationship Id="rId7" Type="http://schemas.openxmlformats.org/officeDocument/2006/relationships/slideLayout" Target="../slideLayouts/slideLayout509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4.xml"/><Relationship Id="rId1" Type="http://schemas.openxmlformats.org/officeDocument/2006/relationships/slideLayout" Target="../slideLayouts/slideLayout503.xml"/><Relationship Id="rId6" Type="http://schemas.openxmlformats.org/officeDocument/2006/relationships/slideLayout" Target="../slideLayouts/slideLayout508.xml"/><Relationship Id="rId11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507.xml"/><Relationship Id="rId10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506.xml"/><Relationship Id="rId9" Type="http://schemas.openxmlformats.org/officeDocument/2006/relationships/slideLayout" Target="../slideLayouts/slideLayout51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1.xml"/><Relationship Id="rId3" Type="http://schemas.openxmlformats.org/officeDocument/2006/relationships/slideLayout" Target="../slideLayouts/slideLayout516.xml"/><Relationship Id="rId7" Type="http://schemas.openxmlformats.org/officeDocument/2006/relationships/slideLayout" Target="../slideLayouts/slideLayout520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15.xml"/><Relationship Id="rId1" Type="http://schemas.openxmlformats.org/officeDocument/2006/relationships/slideLayout" Target="../slideLayouts/slideLayout514.xml"/><Relationship Id="rId6" Type="http://schemas.openxmlformats.org/officeDocument/2006/relationships/slideLayout" Target="../slideLayouts/slideLayout519.xml"/><Relationship Id="rId11" Type="http://schemas.openxmlformats.org/officeDocument/2006/relationships/slideLayout" Target="../slideLayouts/slideLayout524.xml"/><Relationship Id="rId5" Type="http://schemas.openxmlformats.org/officeDocument/2006/relationships/slideLayout" Target="../slideLayouts/slideLayout518.xml"/><Relationship Id="rId10" Type="http://schemas.openxmlformats.org/officeDocument/2006/relationships/slideLayout" Target="../slideLayouts/slideLayout523.xml"/><Relationship Id="rId4" Type="http://schemas.openxmlformats.org/officeDocument/2006/relationships/slideLayout" Target="../slideLayouts/slideLayout517.xml"/><Relationship Id="rId9" Type="http://schemas.openxmlformats.org/officeDocument/2006/relationships/slideLayout" Target="../slideLayouts/slideLayout522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27.xml"/><Relationship Id="rId7" Type="http://schemas.openxmlformats.org/officeDocument/2006/relationships/slideLayout" Target="../slideLayouts/slideLayout531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26.xml"/><Relationship Id="rId1" Type="http://schemas.openxmlformats.org/officeDocument/2006/relationships/slideLayout" Target="../slideLayouts/slideLayout525.xml"/><Relationship Id="rId6" Type="http://schemas.openxmlformats.org/officeDocument/2006/relationships/slideLayout" Target="../slideLayouts/slideLayout530.xml"/><Relationship Id="rId11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29.xml"/><Relationship Id="rId10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28.xml"/><Relationship Id="rId9" Type="http://schemas.openxmlformats.org/officeDocument/2006/relationships/slideLayout" Target="../slideLayouts/slideLayout5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38.xml"/><Relationship Id="rId7" Type="http://schemas.openxmlformats.org/officeDocument/2006/relationships/slideLayout" Target="../slideLayouts/slideLayout542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37.xml"/><Relationship Id="rId1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39.xml"/><Relationship Id="rId9" Type="http://schemas.openxmlformats.org/officeDocument/2006/relationships/slideLayout" Target="../slideLayouts/slideLayout544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49.xml"/><Relationship Id="rId7" Type="http://schemas.openxmlformats.org/officeDocument/2006/relationships/slideLayout" Target="../slideLayouts/slideLayout553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47.xml"/><Relationship Id="rId6" Type="http://schemas.openxmlformats.org/officeDocument/2006/relationships/slideLayout" Target="../slideLayouts/slideLayout552.xml"/><Relationship Id="rId11" Type="http://schemas.openxmlformats.org/officeDocument/2006/relationships/slideLayout" Target="../slideLayouts/slideLayout557.xml"/><Relationship Id="rId5" Type="http://schemas.openxmlformats.org/officeDocument/2006/relationships/slideLayout" Target="../slideLayouts/slideLayout551.xml"/><Relationship Id="rId10" Type="http://schemas.openxmlformats.org/officeDocument/2006/relationships/slideLayout" Target="../slideLayouts/slideLayout556.xml"/><Relationship Id="rId4" Type="http://schemas.openxmlformats.org/officeDocument/2006/relationships/slideLayout" Target="../slideLayouts/slideLayout550.xml"/><Relationship Id="rId9" Type="http://schemas.openxmlformats.org/officeDocument/2006/relationships/slideLayout" Target="../slideLayouts/slideLayout555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5.xml"/><Relationship Id="rId3" Type="http://schemas.openxmlformats.org/officeDocument/2006/relationships/slideLayout" Target="../slideLayouts/slideLayout560.xml"/><Relationship Id="rId7" Type="http://schemas.openxmlformats.org/officeDocument/2006/relationships/slideLayout" Target="../slideLayouts/slideLayout564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59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5" Type="http://schemas.openxmlformats.org/officeDocument/2006/relationships/slideLayout" Target="../slideLayouts/slideLayout562.xml"/><Relationship Id="rId10" Type="http://schemas.openxmlformats.org/officeDocument/2006/relationships/slideLayout" Target="../slideLayouts/slideLayout567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5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70.xml"/><Relationship Id="rId1" Type="http://schemas.openxmlformats.org/officeDocument/2006/relationships/slideLayout" Target="../slideLayouts/slideLayout569.xml"/><Relationship Id="rId6" Type="http://schemas.openxmlformats.org/officeDocument/2006/relationships/slideLayout" Target="../slideLayouts/slideLayout574.xml"/><Relationship Id="rId11" Type="http://schemas.openxmlformats.org/officeDocument/2006/relationships/slideLayout" Target="../slideLayouts/slideLayout579.xml"/><Relationship Id="rId5" Type="http://schemas.openxmlformats.org/officeDocument/2006/relationships/slideLayout" Target="../slideLayouts/slideLayout573.xml"/><Relationship Id="rId10" Type="http://schemas.openxmlformats.org/officeDocument/2006/relationships/slideLayout" Target="../slideLayouts/slideLayout578.xml"/><Relationship Id="rId4" Type="http://schemas.openxmlformats.org/officeDocument/2006/relationships/slideLayout" Target="../slideLayouts/slideLayout572.xml"/><Relationship Id="rId9" Type="http://schemas.openxmlformats.org/officeDocument/2006/relationships/slideLayout" Target="../slideLayouts/slideLayout577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7.xml"/><Relationship Id="rId3" Type="http://schemas.openxmlformats.org/officeDocument/2006/relationships/slideLayout" Target="../slideLayouts/slideLayout582.xml"/><Relationship Id="rId7" Type="http://schemas.openxmlformats.org/officeDocument/2006/relationships/slideLayout" Target="../slideLayouts/slideLayout586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81.xml"/><Relationship Id="rId1" Type="http://schemas.openxmlformats.org/officeDocument/2006/relationships/slideLayout" Target="../slideLayouts/slideLayout580.xml"/><Relationship Id="rId6" Type="http://schemas.openxmlformats.org/officeDocument/2006/relationships/slideLayout" Target="../slideLayouts/slideLayout585.xml"/><Relationship Id="rId11" Type="http://schemas.openxmlformats.org/officeDocument/2006/relationships/slideLayout" Target="../slideLayouts/slideLayout590.xml"/><Relationship Id="rId5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589.xml"/><Relationship Id="rId4" Type="http://schemas.openxmlformats.org/officeDocument/2006/relationships/slideLayout" Target="../slideLayouts/slideLayout583.xml"/><Relationship Id="rId9" Type="http://schemas.openxmlformats.org/officeDocument/2006/relationships/slideLayout" Target="../slideLayouts/slideLayout588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7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592.xml"/><Relationship Id="rId1" Type="http://schemas.openxmlformats.org/officeDocument/2006/relationships/slideLayout" Target="../slideLayouts/slideLayout591.xml"/><Relationship Id="rId6" Type="http://schemas.openxmlformats.org/officeDocument/2006/relationships/slideLayout" Target="../slideLayouts/slideLayout596.xml"/><Relationship Id="rId11" Type="http://schemas.openxmlformats.org/officeDocument/2006/relationships/slideLayout" Target="../slideLayouts/slideLayout601.xml"/><Relationship Id="rId5" Type="http://schemas.openxmlformats.org/officeDocument/2006/relationships/slideLayout" Target="../slideLayouts/slideLayout595.xml"/><Relationship Id="rId10" Type="http://schemas.openxmlformats.org/officeDocument/2006/relationships/slideLayout" Target="../slideLayouts/slideLayout600.xml"/><Relationship Id="rId4" Type="http://schemas.openxmlformats.org/officeDocument/2006/relationships/slideLayout" Target="../slideLayouts/slideLayout594.xml"/><Relationship Id="rId9" Type="http://schemas.openxmlformats.org/officeDocument/2006/relationships/slideLayout" Target="../slideLayouts/slideLayout599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04.xml"/><Relationship Id="rId7" Type="http://schemas.openxmlformats.org/officeDocument/2006/relationships/slideLayout" Target="../slideLayouts/slideLayout608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03.xml"/><Relationship Id="rId1" Type="http://schemas.openxmlformats.org/officeDocument/2006/relationships/slideLayout" Target="../slideLayouts/slideLayout602.xml"/><Relationship Id="rId6" Type="http://schemas.openxmlformats.org/officeDocument/2006/relationships/slideLayout" Target="../slideLayouts/slideLayout607.xml"/><Relationship Id="rId11" Type="http://schemas.openxmlformats.org/officeDocument/2006/relationships/slideLayout" Target="../slideLayouts/slideLayout612.xml"/><Relationship Id="rId5" Type="http://schemas.openxmlformats.org/officeDocument/2006/relationships/slideLayout" Target="../slideLayouts/slideLayout606.xml"/><Relationship Id="rId10" Type="http://schemas.openxmlformats.org/officeDocument/2006/relationships/slideLayout" Target="../slideLayouts/slideLayout611.xml"/><Relationship Id="rId4" Type="http://schemas.openxmlformats.org/officeDocument/2006/relationships/slideLayout" Target="../slideLayouts/slideLayout605.xml"/><Relationship Id="rId9" Type="http://schemas.openxmlformats.org/officeDocument/2006/relationships/slideLayout" Target="../slideLayouts/slideLayout610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9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14.xml"/><Relationship Id="rId1" Type="http://schemas.openxmlformats.org/officeDocument/2006/relationships/slideLayout" Target="../slideLayouts/slideLayout613.xml"/><Relationship Id="rId6" Type="http://schemas.openxmlformats.org/officeDocument/2006/relationships/slideLayout" Target="../slideLayouts/slideLayout618.xml"/><Relationship Id="rId11" Type="http://schemas.openxmlformats.org/officeDocument/2006/relationships/slideLayout" Target="../slideLayouts/slideLayout623.xml"/><Relationship Id="rId5" Type="http://schemas.openxmlformats.org/officeDocument/2006/relationships/slideLayout" Target="../slideLayouts/slideLayout617.xml"/><Relationship Id="rId10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616.xml"/><Relationship Id="rId9" Type="http://schemas.openxmlformats.org/officeDocument/2006/relationships/slideLayout" Target="../slideLayouts/slideLayout62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1.xml"/><Relationship Id="rId3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630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25.xml"/><Relationship Id="rId1" Type="http://schemas.openxmlformats.org/officeDocument/2006/relationships/slideLayout" Target="../slideLayouts/slideLayout624.xml"/><Relationship Id="rId6" Type="http://schemas.openxmlformats.org/officeDocument/2006/relationships/slideLayout" Target="../slideLayouts/slideLayout629.xml"/><Relationship Id="rId11" Type="http://schemas.openxmlformats.org/officeDocument/2006/relationships/slideLayout" Target="../slideLayouts/slideLayout634.xml"/><Relationship Id="rId5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33.xml"/><Relationship Id="rId4" Type="http://schemas.openxmlformats.org/officeDocument/2006/relationships/slideLayout" Target="../slideLayouts/slideLayout627.xml"/><Relationship Id="rId9" Type="http://schemas.openxmlformats.org/officeDocument/2006/relationships/slideLayout" Target="../slideLayouts/slideLayout632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37.xml"/><Relationship Id="rId7" Type="http://schemas.openxmlformats.org/officeDocument/2006/relationships/slideLayout" Target="../slideLayouts/slideLayout641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36.xml"/><Relationship Id="rId1" Type="http://schemas.openxmlformats.org/officeDocument/2006/relationships/slideLayout" Target="../slideLayouts/slideLayout635.xml"/><Relationship Id="rId6" Type="http://schemas.openxmlformats.org/officeDocument/2006/relationships/slideLayout" Target="../slideLayouts/slideLayout640.xml"/><Relationship Id="rId11" Type="http://schemas.openxmlformats.org/officeDocument/2006/relationships/slideLayout" Target="../slideLayouts/slideLayout645.xml"/><Relationship Id="rId5" Type="http://schemas.openxmlformats.org/officeDocument/2006/relationships/slideLayout" Target="../slideLayouts/slideLayout639.xml"/><Relationship Id="rId10" Type="http://schemas.openxmlformats.org/officeDocument/2006/relationships/slideLayout" Target="../slideLayouts/slideLayout644.xml"/><Relationship Id="rId4" Type="http://schemas.openxmlformats.org/officeDocument/2006/relationships/slideLayout" Target="../slideLayouts/slideLayout638.xml"/><Relationship Id="rId9" Type="http://schemas.openxmlformats.org/officeDocument/2006/relationships/slideLayout" Target="../slideLayouts/slideLayout6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48.xml"/><Relationship Id="rId7" Type="http://schemas.openxmlformats.org/officeDocument/2006/relationships/slideLayout" Target="../slideLayouts/slideLayout652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47.xml"/><Relationship Id="rId1" Type="http://schemas.openxmlformats.org/officeDocument/2006/relationships/slideLayout" Target="../slideLayouts/slideLayout646.xml"/><Relationship Id="rId6" Type="http://schemas.openxmlformats.org/officeDocument/2006/relationships/slideLayout" Target="../slideLayouts/slideLayout651.xml"/><Relationship Id="rId11" Type="http://schemas.openxmlformats.org/officeDocument/2006/relationships/slideLayout" Target="../slideLayouts/slideLayout656.xml"/><Relationship Id="rId5" Type="http://schemas.openxmlformats.org/officeDocument/2006/relationships/slideLayout" Target="../slideLayouts/slideLayout650.xml"/><Relationship Id="rId10" Type="http://schemas.openxmlformats.org/officeDocument/2006/relationships/slideLayout" Target="../slideLayouts/slideLayout655.xml"/><Relationship Id="rId4" Type="http://schemas.openxmlformats.org/officeDocument/2006/relationships/slideLayout" Target="../slideLayouts/slideLayout649.xml"/><Relationship Id="rId9" Type="http://schemas.openxmlformats.org/officeDocument/2006/relationships/slideLayout" Target="../slideLayouts/slideLayout654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4.xml"/><Relationship Id="rId3" Type="http://schemas.openxmlformats.org/officeDocument/2006/relationships/slideLayout" Target="../slideLayouts/slideLayout659.xml"/><Relationship Id="rId7" Type="http://schemas.openxmlformats.org/officeDocument/2006/relationships/slideLayout" Target="../slideLayouts/slideLayout663.xml"/><Relationship Id="rId12" Type="http://schemas.openxmlformats.org/officeDocument/2006/relationships/theme" Target="../theme/theme61.xml"/><Relationship Id="rId2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57.xml"/><Relationship Id="rId6" Type="http://schemas.openxmlformats.org/officeDocument/2006/relationships/slideLayout" Target="../slideLayouts/slideLayout662.xml"/><Relationship Id="rId11" Type="http://schemas.openxmlformats.org/officeDocument/2006/relationships/slideLayout" Target="../slideLayouts/slideLayout667.xml"/><Relationship Id="rId5" Type="http://schemas.openxmlformats.org/officeDocument/2006/relationships/slideLayout" Target="../slideLayouts/slideLayout661.xml"/><Relationship Id="rId10" Type="http://schemas.openxmlformats.org/officeDocument/2006/relationships/slideLayout" Target="../slideLayouts/slideLayout666.xml"/><Relationship Id="rId4" Type="http://schemas.openxmlformats.org/officeDocument/2006/relationships/slideLayout" Target="../slideLayouts/slideLayout660.xml"/><Relationship Id="rId9" Type="http://schemas.openxmlformats.org/officeDocument/2006/relationships/slideLayout" Target="../slideLayouts/slideLayout665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70.xml"/><Relationship Id="rId7" Type="http://schemas.openxmlformats.org/officeDocument/2006/relationships/slideLayout" Target="../slideLayouts/slideLayout674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69.xml"/><Relationship Id="rId1" Type="http://schemas.openxmlformats.org/officeDocument/2006/relationships/slideLayout" Target="../slideLayouts/slideLayout668.xml"/><Relationship Id="rId6" Type="http://schemas.openxmlformats.org/officeDocument/2006/relationships/slideLayout" Target="../slideLayouts/slideLayout673.xml"/><Relationship Id="rId11" Type="http://schemas.openxmlformats.org/officeDocument/2006/relationships/slideLayout" Target="../slideLayouts/slideLayout678.xml"/><Relationship Id="rId5" Type="http://schemas.openxmlformats.org/officeDocument/2006/relationships/slideLayout" Target="../slideLayouts/slideLayout672.xml"/><Relationship Id="rId10" Type="http://schemas.openxmlformats.org/officeDocument/2006/relationships/slideLayout" Target="../slideLayouts/slideLayout677.xml"/><Relationship Id="rId4" Type="http://schemas.openxmlformats.org/officeDocument/2006/relationships/slideLayout" Target="../slideLayouts/slideLayout671.xml"/><Relationship Id="rId9" Type="http://schemas.openxmlformats.org/officeDocument/2006/relationships/slideLayout" Target="../slideLayouts/slideLayout676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81.xml"/><Relationship Id="rId7" Type="http://schemas.openxmlformats.org/officeDocument/2006/relationships/slideLayout" Target="../slideLayouts/slideLayout685.xml"/><Relationship Id="rId12" Type="http://schemas.openxmlformats.org/officeDocument/2006/relationships/theme" Target="../theme/theme63.xml"/><Relationship Id="rId2" Type="http://schemas.openxmlformats.org/officeDocument/2006/relationships/slideLayout" Target="../slideLayouts/slideLayout680.xml"/><Relationship Id="rId1" Type="http://schemas.openxmlformats.org/officeDocument/2006/relationships/slideLayout" Target="../slideLayouts/slideLayout679.xml"/><Relationship Id="rId6" Type="http://schemas.openxmlformats.org/officeDocument/2006/relationships/slideLayout" Target="../slideLayouts/slideLayout684.xml"/><Relationship Id="rId11" Type="http://schemas.openxmlformats.org/officeDocument/2006/relationships/slideLayout" Target="../slideLayouts/slideLayout689.xml"/><Relationship Id="rId5" Type="http://schemas.openxmlformats.org/officeDocument/2006/relationships/slideLayout" Target="../slideLayouts/slideLayout683.xml"/><Relationship Id="rId10" Type="http://schemas.openxmlformats.org/officeDocument/2006/relationships/slideLayout" Target="../slideLayouts/slideLayout688.xml"/><Relationship Id="rId4" Type="http://schemas.openxmlformats.org/officeDocument/2006/relationships/slideLayout" Target="../slideLayouts/slideLayout682.xml"/><Relationship Id="rId9" Type="http://schemas.openxmlformats.org/officeDocument/2006/relationships/slideLayout" Target="../slideLayouts/slideLayout687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2.xml"/><Relationship Id="rId7" Type="http://schemas.openxmlformats.org/officeDocument/2006/relationships/slideLayout" Target="../slideLayouts/slideLayout696.xml"/><Relationship Id="rId12" Type="http://schemas.openxmlformats.org/officeDocument/2006/relationships/theme" Target="../theme/theme64.xml"/><Relationship Id="rId2" Type="http://schemas.openxmlformats.org/officeDocument/2006/relationships/slideLayout" Target="../slideLayouts/slideLayout691.xml"/><Relationship Id="rId1" Type="http://schemas.openxmlformats.org/officeDocument/2006/relationships/slideLayout" Target="../slideLayouts/slideLayout690.xml"/><Relationship Id="rId6" Type="http://schemas.openxmlformats.org/officeDocument/2006/relationships/slideLayout" Target="../slideLayouts/slideLayout695.xml"/><Relationship Id="rId11" Type="http://schemas.openxmlformats.org/officeDocument/2006/relationships/slideLayout" Target="../slideLayouts/slideLayout700.xml"/><Relationship Id="rId5" Type="http://schemas.openxmlformats.org/officeDocument/2006/relationships/slideLayout" Target="../slideLayouts/slideLayout694.xml"/><Relationship Id="rId10" Type="http://schemas.openxmlformats.org/officeDocument/2006/relationships/slideLayout" Target="../slideLayouts/slideLayout699.xml"/><Relationship Id="rId4" Type="http://schemas.openxmlformats.org/officeDocument/2006/relationships/slideLayout" Target="../slideLayouts/slideLayout693.xml"/><Relationship Id="rId9" Type="http://schemas.openxmlformats.org/officeDocument/2006/relationships/slideLayout" Target="../slideLayouts/slideLayout698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03.xml"/><Relationship Id="rId7" Type="http://schemas.openxmlformats.org/officeDocument/2006/relationships/slideLayout" Target="../slideLayouts/slideLayout707.xml"/><Relationship Id="rId12" Type="http://schemas.openxmlformats.org/officeDocument/2006/relationships/theme" Target="../theme/theme65.xml"/><Relationship Id="rId2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701.xml"/><Relationship Id="rId6" Type="http://schemas.openxmlformats.org/officeDocument/2006/relationships/slideLayout" Target="../slideLayouts/slideLayout706.xml"/><Relationship Id="rId11" Type="http://schemas.openxmlformats.org/officeDocument/2006/relationships/slideLayout" Target="../slideLayouts/slideLayout711.xml"/><Relationship Id="rId5" Type="http://schemas.openxmlformats.org/officeDocument/2006/relationships/slideLayout" Target="../slideLayouts/slideLayout705.xml"/><Relationship Id="rId10" Type="http://schemas.openxmlformats.org/officeDocument/2006/relationships/slideLayout" Target="../slideLayouts/slideLayout710.xml"/><Relationship Id="rId4" Type="http://schemas.openxmlformats.org/officeDocument/2006/relationships/slideLayout" Target="../slideLayouts/slideLayout704.xml"/><Relationship Id="rId9" Type="http://schemas.openxmlformats.org/officeDocument/2006/relationships/slideLayout" Target="../slideLayouts/slideLayout709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9.xml"/><Relationship Id="rId3" Type="http://schemas.openxmlformats.org/officeDocument/2006/relationships/slideLayout" Target="../slideLayouts/slideLayout714.xml"/><Relationship Id="rId7" Type="http://schemas.openxmlformats.org/officeDocument/2006/relationships/slideLayout" Target="../slideLayouts/slideLayout718.xml"/><Relationship Id="rId12" Type="http://schemas.openxmlformats.org/officeDocument/2006/relationships/theme" Target="../theme/theme66.xml"/><Relationship Id="rId2" Type="http://schemas.openxmlformats.org/officeDocument/2006/relationships/slideLayout" Target="../slideLayouts/slideLayout713.xml"/><Relationship Id="rId1" Type="http://schemas.openxmlformats.org/officeDocument/2006/relationships/slideLayout" Target="../slideLayouts/slideLayout712.xml"/><Relationship Id="rId6" Type="http://schemas.openxmlformats.org/officeDocument/2006/relationships/slideLayout" Target="../slideLayouts/slideLayout717.xml"/><Relationship Id="rId11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16.xml"/><Relationship Id="rId10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15.xml"/><Relationship Id="rId9" Type="http://schemas.openxmlformats.org/officeDocument/2006/relationships/slideLayout" Target="../slideLayouts/slideLayout720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25.xml"/><Relationship Id="rId7" Type="http://schemas.openxmlformats.org/officeDocument/2006/relationships/slideLayout" Target="../slideLayouts/slideLayout729.xml"/><Relationship Id="rId12" Type="http://schemas.openxmlformats.org/officeDocument/2006/relationships/theme" Target="../theme/theme67.xml"/><Relationship Id="rId2" Type="http://schemas.openxmlformats.org/officeDocument/2006/relationships/slideLayout" Target="../slideLayouts/slideLayout724.xml"/><Relationship Id="rId1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33.xml"/><Relationship Id="rId5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32.xml"/><Relationship Id="rId4" Type="http://schemas.openxmlformats.org/officeDocument/2006/relationships/slideLayout" Target="../slideLayouts/slideLayout726.xml"/><Relationship Id="rId9" Type="http://schemas.openxmlformats.org/officeDocument/2006/relationships/slideLayout" Target="../slideLayouts/slideLayout731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1.xml"/><Relationship Id="rId3" Type="http://schemas.openxmlformats.org/officeDocument/2006/relationships/slideLayout" Target="../slideLayouts/slideLayout736.xml"/><Relationship Id="rId7" Type="http://schemas.openxmlformats.org/officeDocument/2006/relationships/slideLayout" Target="../slideLayouts/slideLayout740.xml"/><Relationship Id="rId12" Type="http://schemas.openxmlformats.org/officeDocument/2006/relationships/theme" Target="../theme/theme68.xml"/><Relationship Id="rId2" Type="http://schemas.openxmlformats.org/officeDocument/2006/relationships/slideLayout" Target="../slideLayouts/slideLayout735.xml"/><Relationship Id="rId1" Type="http://schemas.openxmlformats.org/officeDocument/2006/relationships/slideLayout" Target="../slideLayouts/slideLayout734.xml"/><Relationship Id="rId6" Type="http://schemas.openxmlformats.org/officeDocument/2006/relationships/slideLayout" Target="../slideLayouts/slideLayout739.xml"/><Relationship Id="rId11" Type="http://schemas.openxmlformats.org/officeDocument/2006/relationships/slideLayout" Target="../slideLayouts/slideLayout744.xml"/><Relationship Id="rId5" Type="http://schemas.openxmlformats.org/officeDocument/2006/relationships/slideLayout" Target="../slideLayouts/slideLayout738.xml"/><Relationship Id="rId10" Type="http://schemas.openxmlformats.org/officeDocument/2006/relationships/slideLayout" Target="../slideLayouts/slideLayout743.xml"/><Relationship Id="rId4" Type="http://schemas.openxmlformats.org/officeDocument/2006/relationships/slideLayout" Target="../slideLayouts/slideLayout737.xml"/><Relationship Id="rId9" Type="http://schemas.openxmlformats.org/officeDocument/2006/relationships/slideLayout" Target="../slideLayouts/slideLayout742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2.xml"/><Relationship Id="rId3" Type="http://schemas.openxmlformats.org/officeDocument/2006/relationships/slideLayout" Target="../slideLayouts/slideLayout747.xml"/><Relationship Id="rId7" Type="http://schemas.openxmlformats.org/officeDocument/2006/relationships/slideLayout" Target="../slideLayouts/slideLayout751.xml"/><Relationship Id="rId12" Type="http://schemas.openxmlformats.org/officeDocument/2006/relationships/theme" Target="../theme/theme69.xml"/><Relationship Id="rId2" Type="http://schemas.openxmlformats.org/officeDocument/2006/relationships/slideLayout" Target="../slideLayouts/slideLayout746.xml"/><Relationship Id="rId1" Type="http://schemas.openxmlformats.org/officeDocument/2006/relationships/slideLayout" Target="../slideLayouts/slideLayout745.xml"/><Relationship Id="rId6" Type="http://schemas.openxmlformats.org/officeDocument/2006/relationships/slideLayout" Target="../slideLayouts/slideLayout750.xml"/><Relationship Id="rId11" Type="http://schemas.openxmlformats.org/officeDocument/2006/relationships/slideLayout" Target="../slideLayouts/slideLayout755.xml"/><Relationship Id="rId5" Type="http://schemas.openxmlformats.org/officeDocument/2006/relationships/slideLayout" Target="../slideLayouts/slideLayout749.xml"/><Relationship Id="rId10" Type="http://schemas.openxmlformats.org/officeDocument/2006/relationships/slideLayout" Target="../slideLayouts/slideLayout754.xml"/><Relationship Id="rId4" Type="http://schemas.openxmlformats.org/officeDocument/2006/relationships/slideLayout" Target="../slideLayouts/slideLayout748.xml"/><Relationship Id="rId9" Type="http://schemas.openxmlformats.org/officeDocument/2006/relationships/slideLayout" Target="../slideLayouts/slideLayout75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3.xml"/><Relationship Id="rId3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62.xml"/><Relationship Id="rId12" Type="http://schemas.openxmlformats.org/officeDocument/2006/relationships/theme" Target="../theme/theme70.xml"/><Relationship Id="rId2" Type="http://schemas.openxmlformats.org/officeDocument/2006/relationships/slideLayout" Target="../slideLayouts/slideLayout757.xml"/><Relationship Id="rId1" Type="http://schemas.openxmlformats.org/officeDocument/2006/relationships/slideLayout" Target="../slideLayouts/slideLayout756.xml"/><Relationship Id="rId6" Type="http://schemas.openxmlformats.org/officeDocument/2006/relationships/slideLayout" Target="../slideLayouts/slideLayout761.xml"/><Relationship Id="rId11" Type="http://schemas.openxmlformats.org/officeDocument/2006/relationships/slideLayout" Target="../slideLayouts/slideLayout766.xml"/><Relationship Id="rId5" Type="http://schemas.openxmlformats.org/officeDocument/2006/relationships/slideLayout" Target="../slideLayouts/slideLayout760.xml"/><Relationship Id="rId10" Type="http://schemas.openxmlformats.org/officeDocument/2006/relationships/slideLayout" Target="../slideLayouts/slideLayout765.xml"/><Relationship Id="rId4" Type="http://schemas.openxmlformats.org/officeDocument/2006/relationships/slideLayout" Target="../slideLayouts/slideLayout759.xml"/><Relationship Id="rId9" Type="http://schemas.openxmlformats.org/officeDocument/2006/relationships/slideLayout" Target="../slideLayouts/slideLayout764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4.xml"/><Relationship Id="rId3" Type="http://schemas.openxmlformats.org/officeDocument/2006/relationships/slideLayout" Target="../slideLayouts/slideLayout769.xml"/><Relationship Id="rId7" Type="http://schemas.openxmlformats.org/officeDocument/2006/relationships/slideLayout" Target="../slideLayouts/slideLayout773.xml"/><Relationship Id="rId12" Type="http://schemas.openxmlformats.org/officeDocument/2006/relationships/theme" Target="../theme/theme71.xml"/><Relationship Id="rId2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67.xml"/><Relationship Id="rId6" Type="http://schemas.openxmlformats.org/officeDocument/2006/relationships/slideLayout" Target="../slideLayouts/slideLayout772.xml"/><Relationship Id="rId11" Type="http://schemas.openxmlformats.org/officeDocument/2006/relationships/slideLayout" Target="../slideLayouts/slideLayout777.xml"/><Relationship Id="rId5" Type="http://schemas.openxmlformats.org/officeDocument/2006/relationships/slideLayout" Target="../slideLayouts/slideLayout771.xml"/><Relationship Id="rId10" Type="http://schemas.openxmlformats.org/officeDocument/2006/relationships/slideLayout" Target="../slideLayouts/slideLayout776.xml"/><Relationship Id="rId4" Type="http://schemas.openxmlformats.org/officeDocument/2006/relationships/slideLayout" Target="../slideLayouts/slideLayout770.xml"/><Relationship Id="rId9" Type="http://schemas.openxmlformats.org/officeDocument/2006/relationships/slideLayout" Target="../slideLayouts/slideLayout775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5.xml"/><Relationship Id="rId3" Type="http://schemas.openxmlformats.org/officeDocument/2006/relationships/slideLayout" Target="../slideLayouts/slideLayout780.xml"/><Relationship Id="rId7" Type="http://schemas.openxmlformats.org/officeDocument/2006/relationships/slideLayout" Target="../slideLayouts/slideLayout784.xml"/><Relationship Id="rId12" Type="http://schemas.openxmlformats.org/officeDocument/2006/relationships/theme" Target="../theme/theme72.xml"/><Relationship Id="rId2" Type="http://schemas.openxmlformats.org/officeDocument/2006/relationships/slideLayout" Target="../slideLayouts/slideLayout779.xml"/><Relationship Id="rId1" Type="http://schemas.openxmlformats.org/officeDocument/2006/relationships/slideLayout" Target="../slideLayouts/slideLayout778.xml"/><Relationship Id="rId6" Type="http://schemas.openxmlformats.org/officeDocument/2006/relationships/slideLayout" Target="../slideLayouts/slideLayout783.xml"/><Relationship Id="rId11" Type="http://schemas.openxmlformats.org/officeDocument/2006/relationships/slideLayout" Target="../slideLayouts/slideLayout788.xml"/><Relationship Id="rId5" Type="http://schemas.openxmlformats.org/officeDocument/2006/relationships/slideLayout" Target="../slideLayouts/slideLayout782.xml"/><Relationship Id="rId10" Type="http://schemas.openxmlformats.org/officeDocument/2006/relationships/slideLayout" Target="../slideLayouts/slideLayout787.xml"/><Relationship Id="rId4" Type="http://schemas.openxmlformats.org/officeDocument/2006/relationships/slideLayout" Target="../slideLayouts/slideLayout781.xml"/><Relationship Id="rId9" Type="http://schemas.openxmlformats.org/officeDocument/2006/relationships/slideLayout" Target="../slideLayouts/slideLayout786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91.xml"/><Relationship Id="rId7" Type="http://schemas.openxmlformats.org/officeDocument/2006/relationships/slideLayout" Target="../slideLayouts/slideLayout795.xml"/><Relationship Id="rId12" Type="http://schemas.openxmlformats.org/officeDocument/2006/relationships/theme" Target="../theme/theme73.xml"/><Relationship Id="rId2" Type="http://schemas.openxmlformats.org/officeDocument/2006/relationships/slideLayout" Target="../slideLayouts/slideLayout790.xml"/><Relationship Id="rId1" Type="http://schemas.openxmlformats.org/officeDocument/2006/relationships/slideLayout" Target="../slideLayouts/slideLayout789.xml"/><Relationship Id="rId6" Type="http://schemas.openxmlformats.org/officeDocument/2006/relationships/slideLayout" Target="../slideLayouts/slideLayout794.xml"/><Relationship Id="rId11" Type="http://schemas.openxmlformats.org/officeDocument/2006/relationships/slideLayout" Target="../slideLayouts/slideLayout799.xml"/><Relationship Id="rId5" Type="http://schemas.openxmlformats.org/officeDocument/2006/relationships/slideLayout" Target="../slideLayouts/slideLayout793.xml"/><Relationship Id="rId10" Type="http://schemas.openxmlformats.org/officeDocument/2006/relationships/slideLayout" Target="../slideLayouts/slideLayout798.xml"/><Relationship Id="rId4" Type="http://schemas.openxmlformats.org/officeDocument/2006/relationships/slideLayout" Target="../slideLayouts/slideLayout792.xml"/><Relationship Id="rId9" Type="http://schemas.openxmlformats.org/officeDocument/2006/relationships/slideLayout" Target="../slideLayouts/slideLayout797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2.xml"/><Relationship Id="rId7" Type="http://schemas.openxmlformats.org/officeDocument/2006/relationships/slideLayout" Target="../slideLayouts/slideLayout806.xml"/><Relationship Id="rId12" Type="http://schemas.openxmlformats.org/officeDocument/2006/relationships/theme" Target="../theme/theme74.xml"/><Relationship Id="rId2" Type="http://schemas.openxmlformats.org/officeDocument/2006/relationships/slideLayout" Target="../slideLayouts/slideLayout801.xml"/><Relationship Id="rId1" Type="http://schemas.openxmlformats.org/officeDocument/2006/relationships/slideLayout" Target="../slideLayouts/slideLayout800.xml"/><Relationship Id="rId6" Type="http://schemas.openxmlformats.org/officeDocument/2006/relationships/slideLayout" Target="../slideLayouts/slideLayout805.xml"/><Relationship Id="rId11" Type="http://schemas.openxmlformats.org/officeDocument/2006/relationships/slideLayout" Target="../slideLayouts/slideLayout810.xml"/><Relationship Id="rId5" Type="http://schemas.openxmlformats.org/officeDocument/2006/relationships/slideLayout" Target="../slideLayouts/slideLayout804.xml"/><Relationship Id="rId10" Type="http://schemas.openxmlformats.org/officeDocument/2006/relationships/slideLayout" Target="../slideLayouts/slideLayout809.xml"/><Relationship Id="rId4" Type="http://schemas.openxmlformats.org/officeDocument/2006/relationships/slideLayout" Target="../slideLayouts/slideLayout803.xml"/><Relationship Id="rId9" Type="http://schemas.openxmlformats.org/officeDocument/2006/relationships/slideLayout" Target="../slideLayouts/slideLayout808.xml"/></Relationships>
</file>

<file path=ppt/slideMasters/_rels/slideMaster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75.xml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8.xml"/><Relationship Id="rId13" Type="http://schemas.openxmlformats.org/officeDocument/2006/relationships/theme" Target="../theme/theme76.xml"/><Relationship Id="rId3" Type="http://schemas.openxmlformats.org/officeDocument/2006/relationships/slideLayout" Target="../slideLayouts/slideLayout813.xml"/><Relationship Id="rId7" Type="http://schemas.openxmlformats.org/officeDocument/2006/relationships/slideLayout" Target="../slideLayouts/slideLayout817.xml"/><Relationship Id="rId12" Type="http://schemas.openxmlformats.org/officeDocument/2006/relationships/slideLayout" Target="../slideLayouts/slideLayout822.xml"/><Relationship Id="rId2" Type="http://schemas.openxmlformats.org/officeDocument/2006/relationships/slideLayout" Target="../slideLayouts/slideLayout812.xml"/><Relationship Id="rId1" Type="http://schemas.openxmlformats.org/officeDocument/2006/relationships/slideLayout" Target="../slideLayouts/slideLayout811.xml"/><Relationship Id="rId6" Type="http://schemas.openxmlformats.org/officeDocument/2006/relationships/slideLayout" Target="../slideLayouts/slideLayout816.xml"/><Relationship Id="rId11" Type="http://schemas.openxmlformats.org/officeDocument/2006/relationships/slideLayout" Target="../slideLayouts/slideLayout821.xml"/><Relationship Id="rId5" Type="http://schemas.openxmlformats.org/officeDocument/2006/relationships/slideLayout" Target="../slideLayouts/slideLayout815.xml"/><Relationship Id="rId10" Type="http://schemas.openxmlformats.org/officeDocument/2006/relationships/slideLayout" Target="../slideLayouts/slideLayout820.xml"/><Relationship Id="rId4" Type="http://schemas.openxmlformats.org/officeDocument/2006/relationships/slideLayout" Target="../slideLayouts/slideLayout814.xml"/><Relationship Id="rId9" Type="http://schemas.openxmlformats.org/officeDocument/2006/relationships/slideLayout" Target="../slideLayouts/slideLayout819.xml"/><Relationship Id="rId14" Type="http://schemas.openxmlformats.org/officeDocument/2006/relationships/image" Target="../media/image1.png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25.xml"/><Relationship Id="rId7" Type="http://schemas.openxmlformats.org/officeDocument/2006/relationships/slideLayout" Target="../slideLayouts/slideLayout829.xml"/><Relationship Id="rId12" Type="http://schemas.openxmlformats.org/officeDocument/2006/relationships/theme" Target="../theme/theme77.xml"/><Relationship Id="rId2" Type="http://schemas.openxmlformats.org/officeDocument/2006/relationships/slideLayout" Target="../slideLayouts/slideLayout824.xml"/><Relationship Id="rId1" Type="http://schemas.openxmlformats.org/officeDocument/2006/relationships/slideLayout" Target="../slideLayouts/slideLayout823.xml"/><Relationship Id="rId6" Type="http://schemas.openxmlformats.org/officeDocument/2006/relationships/slideLayout" Target="../slideLayouts/slideLayout828.xml"/><Relationship Id="rId11" Type="http://schemas.openxmlformats.org/officeDocument/2006/relationships/slideLayout" Target="../slideLayouts/slideLayout833.xml"/><Relationship Id="rId5" Type="http://schemas.openxmlformats.org/officeDocument/2006/relationships/slideLayout" Target="../slideLayouts/slideLayout827.xml"/><Relationship Id="rId10" Type="http://schemas.openxmlformats.org/officeDocument/2006/relationships/slideLayout" Target="../slideLayouts/slideLayout832.xml"/><Relationship Id="rId4" Type="http://schemas.openxmlformats.org/officeDocument/2006/relationships/slideLayout" Target="../slideLayouts/slideLayout826.xml"/><Relationship Id="rId9" Type="http://schemas.openxmlformats.org/officeDocument/2006/relationships/slideLayout" Target="../slideLayouts/slideLayout831.xml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36.xml"/><Relationship Id="rId7" Type="http://schemas.openxmlformats.org/officeDocument/2006/relationships/slideLayout" Target="../slideLayouts/slideLayout840.xml"/><Relationship Id="rId12" Type="http://schemas.openxmlformats.org/officeDocument/2006/relationships/theme" Target="../theme/theme78.xml"/><Relationship Id="rId2" Type="http://schemas.openxmlformats.org/officeDocument/2006/relationships/slideLayout" Target="../slideLayouts/slideLayout835.xml"/><Relationship Id="rId1" Type="http://schemas.openxmlformats.org/officeDocument/2006/relationships/slideLayout" Target="../slideLayouts/slideLayout834.xml"/><Relationship Id="rId6" Type="http://schemas.openxmlformats.org/officeDocument/2006/relationships/slideLayout" Target="../slideLayouts/slideLayout839.xml"/><Relationship Id="rId11" Type="http://schemas.openxmlformats.org/officeDocument/2006/relationships/slideLayout" Target="../slideLayouts/slideLayout844.xml"/><Relationship Id="rId5" Type="http://schemas.openxmlformats.org/officeDocument/2006/relationships/slideLayout" Target="../slideLayouts/slideLayout838.xml"/><Relationship Id="rId10" Type="http://schemas.openxmlformats.org/officeDocument/2006/relationships/slideLayout" Target="../slideLayouts/slideLayout843.xml"/><Relationship Id="rId4" Type="http://schemas.openxmlformats.org/officeDocument/2006/relationships/slideLayout" Target="../slideLayouts/slideLayout837.xml"/><Relationship Id="rId9" Type="http://schemas.openxmlformats.org/officeDocument/2006/relationships/slideLayout" Target="../slideLayouts/slideLayout842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47.xml"/><Relationship Id="rId7" Type="http://schemas.openxmlformats.org/officeDocument/2006/relationships/slideLayout" Target="../slideLayouts/slideLayout851.xml"/><Relationship Id="rId12" Type="http://schemas.openxmlformats.org/officeDocument/2006/relationships/theme" Target="../theme/theme79.xml"/><Relationship Id="rId2" Type="http://schemas.openxmlformats.org/officeDocument/2006/relationships/slideLayout" Target="../slideLayouts/slideLayout846.xml"/><Relationship Id="rId1" Type="http://schemas.openxmlformats.org/officeDocument/2006/relationships/slideLayout" Target="../slideLayouts/slideLayout845.xml"/><Relationship Id="rId6" Type="http://schemas.openxmlformats.org/officeDocument/2006/relationships/slideLayout" Target="../slideLayouts/slideLayout850.xml"/><Relationship Id="rId11" Type="http://schemas.openxmlformats.org/officeDocument/2006/relationships/slideLayout" Target="../slideLayouts/slideLayout855.xml"/><Relationship Id="rId5" Type="http://schemas.openxmlformats.org/officeDocument/2006/relationships/slideLayout" Target="../slideLayouts/slideLayout849.xml"/><Relationship Id="rId10" Type="http://schemas.openxmlformats.org/officeDocument/2006/relationships/slideLayout" Target="../slideLayouts/slideLayout854.xml"/><Relationship Id="rId4" Type="http://schemas.openxmlformats.org/officeDocument/2006/relationships/slideLayout" Target="../slideLayouts/slideLayout848.xml"/><Relationship Id="rId9" Type="http://schemas.openxmlformats.org/officeDocument/2006/relationships/slideLayout" Target="../slideLayouts/slideLayout8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58.xml"/><Relationship Id="rId7" Type="http://schemas.openxmlformats.org/officeDocument/2006/relationships/slideLayout" Target="../slideLayouts/slideLayout862.xml"/><Relationship Id="rId12" Type="http://schemas.openxmlformats.org/officeDocument/2006/relationships/theme" Target="../theme/theme80.xml"/><Relationship Id="rId2" Type="http://schemas.openxmlformats.org/officeDocument/2006/relationships/slideLayout" Target="../slideLayouts/slideLayout857.xml"/><Relationship Id="rId1" Type="http://schemas.openxmlformats.org/officeDocument/2006/relationships/slideLayout" Target="../slideLayouts/slideLayout856.xml"/><Relationship Id="rId6" Type="http://schemas.openxmlformats.org/officeDocument/2006/relationships/slideLayout" Target="../slideLayouts/slideLayout861.xml"/><Relationship Id="rId11" Type="http://schemas.openxmlformats.org/officeDocument/2006/relationships/slideLayout" Target="../slideLayouts/slideLayout866.xml"/><Relationship Id="rId5" Type="http://schemas.openxmlformats.org/officeDocument/2006/relationships/slideLayout" Target="../slideLayouts/slideLayout860.xml"/><Relationship Id="rId10" Type="http://schemas.openxmlformats.org/officeDocument/2006/relationships/slideLayout" Target="../slideLayouts/slideLayout865.xml"/><Relationship Id="rId4" Type="http://schemas.openxmlformats.org/officeDocument/2006/relationships/slideLayout" Target="../slideLayouts/slideLayout859.xml"/><Relationship Id="rId9" Type="http://schemas.openxmlformats.org/officeDocument/2006/relationships/slideLayout" Target="../slideLayouts/slideLayout864.xml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69.xml"/><Relationship Id="rId7" Type="http://schemas.openxmlformats.org/officeDocument/2006/relationships/slideLayout" Target="../slideLayouts/slideLayout873.xml"/><Relationship Id="rId12" Type="http://schemas.openxmlformats.org/officeDocument/2006/relationships/theme" Target="../theme/theme81.xml"/><Relationship Id="rId2" Type="http://schemas.openxmlformats.org/officeDocument/2006/relationships/slideLayout" Target="../slideLayouts/slideLayout868.xml"/><Relationship Id="rId1" Type="http://schemas.openxmlformats.org/officeDocument/2006/relationships/slideLayout" Target="../slideLayouts/slideLayout867.xml"/><Relationship Id="rId6" Type="http://schemas.openxmlformats.org/officeDocument/2006/relationships/slideLayout" Target="../slideLayouts/slideLayout872.xml"/><Relationship Id="rId11" Type="http://schemas.openxmlformats.org/officeDocument/2006/relationships/slideLayout" Target="../slideLayouts/slideLayout877.xml"/><Relationship Id="rId5" Type="http://schemas.openxmlformats.org/officeDocument/2006/relationships/slideLayout" Target="../slideLayouts/slideLayout871.xml"/><Relationship Id="rId10" Type="http://schemas.openxmlformats.org/officeDocument/2006/relationships/slideLayout" Target="../slideLayouts/slideLayout876.xml"/><Relationship Id="rId4" Type="http://schemas.openxmlformats.org/officeDocument/2006/relationships/slideLayout" Target="../slideLayouts/slideLayout870.xml"/><Relationship Id="rId9" Type="http://schemas.openxmlformats.org/officeDocument/2006/relationships/slideLayout" Target="../slideLayouts/slideLayout875.xml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80.xml"/><Relationship Id="rId7" Type="http://schemas.openxmlformats.org/officeDocument/2006/relationships/slideLayout" Target="../slideLayouts/slideLayout884.xml"/><Relationship Id="rId12" Type="http://schemas.openxmlformats.org/officeDocument/2006/relationships/theme" Target="../theme/theme82.xml"/><Relationship Id="rId2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8.xml"/><Relationship Id="rId6" Type="http://schemas.openxmlformats.org/officeDocument/2006/relationships/slideLayout" Target="../slideLayouts/slideLayout883.xml"/><Relationship Id="rId11" Type="http://schemas.openxmlformats.org/officeDocument/2006/relationships/slideLayout" Target="../slideLayouts/slideLayout888.xml"/><Relationship Id="rId5" Type="http://schemas.openxmlformats.org/officeDocument/2006/relationships/slideLayout" Target="../slideLayouts/slideLayout882.xml"/><Relationship Id="rId10" Type="http://schemas.openxmlformats.org/officeDocument/2006/relationships/slideLayout" Target="../slideLayouts/slideLayout887.xml"/><Relationship Id="rId4" Type="http://schemas.openxmlformats.org/officeDocument/2006/relationships/slideLayout" Target="../slideLayouts/slideLayout881.xml"/><Relationship Id="rId9" Type="http://schemas.openxmlformats.org/officeDocument/2006/relationships/slideLayout" Target="../slideLayouts/slideLayout886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6.xml"/><Relationship Id="rId13" Type="http://schemas.openxmlformats.org/officeDocument/2006/relationships/slideLayout" Target="../slideLayouts/slideLayout901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891.xml"/><Relationship Id="rId7" Type="http://schemas.openxmlformats.org/officeDocument/2006/relationships/slideLayout" Target="../slideLayouts/slideLayout895.xml"/><Relationship Id="rId12" Type="http://schemas.openxmlformats.org/officeDocument/2006/relationships/slideLayout" Target="../slideLayouts/slideLayout90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9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89.xml"/><Relationship Id="rId6" Type="http://schemas.openxmlformats.org/officeDocument/2006/relationships/slideLayout" Target="../slideLayouts/slideLayout894.xml"/><Relationship Id="rId11" Type="http://schemas.openxmlformats.org/officeDocument/2006/relationships/slideLayout" Target="../slideLayouts/slideLayout899.xml"/><Relationship Id="rId5" Type="http://schemas.openxmlformats.org/officeDocument/2006/relationships/slideLayout" Target="../slideLayouts/slideLayout89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98.xml"/><Relationship Id="rId4" Type="http://schemas.openxmlformats.org/officeDocument/2006/relationships/slideLayout" Target="../slideLayouts/slideLayout892.xml"/><Relationship Id="rId9" Type="http://schemas.openxmlformats.org/officeDocument/2006/relationships/slideLayout" Target="../slideLayouts/slideLayout897.xml"/><Relationship Id="rId14" Type="http://schemas.openxmlformats.org/officeDocument/2006/relationships/theme" Target="../theme/theme83.xml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04.xml"/><Relationship Id="rId7" Type="http://schemas.openxmlformats.org/officeDocument/2006/relationships/slideLayout" Target="../slideLayouts/slideLayout908.xml"/><Relationship Id="rId12" Type="http://schemas.openxmlformats.org/officeDocument/2006/relationships/theme" Target="../theme/theme84.xml"/><Relationship Id="rId2" Type="http://schemas.openxmlformats.org/officeDocument/2006/relationships/slideLayout" Target="../slideLayouts/slideLayout903.xml"/><Relationship Id="rId1" Type="http://schemas.openxmlformats.org/officeDocument/2006/relationships/slideLayout" Target="../slideLayouts/slideLayout902.xml"/><Relationship Id="rId6" Type="http://schemas.openxmlformats.org/officeDocument/2006/relationships/slideLayout" Target="../slideLayouts/slideLayout907.xml"/><Relationship Id="rId11" Type="http://schemas.openxmlformats.org/officeDocument/2006/relationships/slideLayout" Target="../slideLayouts/slideLayout912.xml"/><Relationship Id="rId5" Type="http://schemas.openxmlformats.org/officeDocument/2006/relationships/slideLayout" Target="../slideLayouts/slideLayout906.xml"/><Relationship Id="rId10" Type="http://schemas.openxmlformats.org/officeDocument/2006/relationships/slideLayout" Target="../slideLayouts/slideLayout911.xml"/><Relationship Id="rId4" Type="http://schemas.openxmlformats.org/officeDocument/2006/relationships/slideLayout" Target="../slideLayouts/slideLayout905.xml"/><Relationship Id="rId9" Type="http://schemas.openxmlformats.org/officeDocument/2006/relationships/slideLayout" Target="../slideLayouts/slideLayout910.xml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5.xml"/><Relationship Id="rId7" Type="http://schemas.openxmlformats.org/officeDocument/2006/relationships/slideLayout" Target="../slideLayouts/slideLayout919.xml"/><Relationship Id="rId12" Type="http://schemas.openxmlformats.org/officeDocument/2006/relationships/theme" Target="../theme/theme85.xml"/><Relationship Id="rId2" Type="http://schemas.openxmlformats.org/officeDocument/2006/relationships/slideLayout" Target="../slideLayouts/slideLayout914.xml"/><Relationship Id="rId1" Type="http://schemas.openxmlformats.org/officeDocument/2006/relationships/slideLayout" Target="../slideLayouts/slideLayout913.xml"/><Relationship Id="rId6" Type="http://schemas.openxmlformats.org/officeDocument/2006/relationships/slideLayout" Target="../slideLayouts/slideLayout918.xml"/><Relationship Id="rId11" Type="http://schemas.openxmlformats.org/officeDocument/2006/relationships/slideLayout" Target="../slideLayouts/slideLayout923.xml"/><Relationship Id="rId5" Type="http://schemas.openxmlformats.org/officeDocument/2006/relationships/slideLayout" Target="../slideLayouts/slideLayout917.xml"/><Relationship Id="rId10" Type="http://schemas.openxmlformats.org/officeDocument/2006/relationships/slideLayout" Target="../slideLayouts/slideLayout922.xml"/><Relationship Id="rId4" Type="http://schemas.openxmlformats.org/officeDocument/2006/relationships/slideLayout" Target="../slideLayouts/slideLayout916.xml"/><Relationship Id="rId9" Type="http://schemas.openxmlformats.org/officeDocument/2006/relationships/slideLayout" Target="../slideLayouts/slideLayout921.xml"/></Relationships>
</file>

<file path=ppt/slideMasters/_rels/slideMaster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6.xml"/><Relationship Id="rId7" Type="http://schemas.openxmlformats.org/officeDocument/2006/relationships/slideLayout" Target="../slideLayouts/slideLayout930.xml"/><Relationship Id="rId12" Type="http://schemas.openxmlformats.org/officeDocument/2006/relationships/theme" Target="../theme/theme86.xml"/><Relationship Id="rId2" Type="http://schemas.openxmlformats.org/officeDocument/2006/relationships/slideLayout" Target="../slideLayouts/slideLayout925.xml"/><Relationship Id="rId1" Type="http://schemas.openxmlformats.org/officeDocument/2006/relationships/slideLayout" Target="../slideLayouts/slideLayout924.xml"/><Relationship Id="rId6" Type="http://schemas.openxmlformats.org/officeDocument/2006/relationships/slideLayout" Target="../slideLayouts/slideLayout929.xml"/><Relationship Id="rId11" Type="http://schemas.openxmlformats.org/officeDocument/2006/relationships/slideLayout" Target="../slideLayouts/slideLayout934.xml"/><Relationship Id="rId5" Type="http://schemas.openxmlformats.org/officeDocument/2006/relationships/slideLayout" Target="../slideLayouts/slideLayout928.xml"/><Relationship Id="rId10" Type="http://schemas.openxmlformats.org/officeDocument/2006/relationships/slideLayout" Target="../slideLayouts/slideLayout933.xml"/><Relationship Id="rId4" Type="http://schemas.openxmlformats.org/officeDocument/2006/relationships/slideLayout" Target="../slideLayouts/slideLayout927.xml"/><Relationship Id="rId9" Type="http://schemas.openxmlformats.org/officeDocument/2006/relationships/slideLayout" Target="../slideLayouts/slideLayout932.xml"/></Relationships>
</file>

<file path=ppt/slideMasters/_rels/slideMaster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37.xml"/><Relationship Id="rId7" Type="http://schemas.openxmlformats.org/officeDocument/2006/relationships/slideLayout" Target="../slideLayouts/slideLayout941.xml"/><Relationship Id="rId12" Type="http://schemas.openxmlformats.org/officeDocument/2006/relationships/theme" Target="../theme/theme87.xml"/><Relationship Id="rId2" Type="http://schemas.openxmlformats.org/officeDocument/2006/relationships/slideLayout" Target="../slideLayouts/slideLayout936.xml"/><Relationship Id="rId1" Type="http://schemas.openxmlformats.org/officeDocument/2006/relationships/slideLayout" Target="../slideLayouts/slideLayout935.xml"/><Relationship Id="rId6" Type="http://schemas.openxmlformats.org/officeDocument/2006/relationships/slideLayout" Target="../slideLayouts/slideLayout940.xml"/><Relationship Id="rId11" Type="http://schemas.openxmlformats.org/officeDocument/2006/relationships/slideLayout" Target="../slideLayouts/slideLayout945.xml"/><Relationship Id="rId5" Type="http://schemas.openxmlformats.org/officeDocument/2006/relationships/slideLayout" Target="../slideLayouts/slideLayout939.xml"/><Relationship Id="rId10" Type="http://schemas.openxmlformats.org/officeDocument/2006/relationships/slideLayout" Target="../slideLayouts/slideLayout944.xml"/><Relationship Id="rId4" Type="http://schemas.openxmlformats.org/officeDocument/2006/relationships/slideLayout" Target="../slideLayouts/slideLayout938.xml"/><Relationship Id="rId9" Type="http://schemas.openxmlformats.org/officeDocument/2006/relationships/slideLayout" Target="../slideLayouts/slideLayout943.xml"/></Relationships>
</file>

<file path=ppt/slideMasters/_rels/slideMaster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52.xml"/><Relationship Id="rId12" Type="http://schemas.openxmlformats.org/officeDocument/2006/relationships/theme" Target="../theme/theme88.xml"/><Relationship Id="rId2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46.xml"/><Relationship Id="rId6" Type="http://schemas.openxmlformats.org/officeDocument/2006/relationships/slideLayout" Target="../slideLayouts/slideLayout951.xml"/><Relationship Id="rId11" Type="http://schemas.openxmlformats.org/officeDocument/2006/relationships/slideLayout" Target="../slideLayouts/slideLayout956.xml"/><Relationship Id="rId5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55.xml"/><Relationship Id="rId4" Type="http://schemas.openxmlformats.org/officeDocument/2006/relationships/slideLayout" Target="../slideLayouts/slideLayout949.xml"/><Relationship Id="rId9" Type="http://schemas.openxmlformats.org/officeDocument/2006/relationships/slideLayout" Target="../slideLayouts/slideLayout954.xml"/></Relationships>
</file>

<file path=ppt/slideMasters/_rels/slideMaster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59.xml"/><Relationship Id="rId7" Type="http://schemas.openxmlformats.org/officeDocument/2006/relationships/slideLayout" Target="../slideLayouts/slideLayout963.xml"/><Relationship Id="rId12" Type="http://schemas.openxmlformats.org/officeDocument/2006/relationships/theme" Target="../theme/theme89.xml"/><Relationship Id="rId2" Type="http://schemas.openxmlformats.org/officeDocument/2006/relationships/slideLayout" Target="../slideLayouts/slideLayout958.xml"/><Relationship Id="rId1" Type="http://schemas.openxmlformats.org/officeDocument/2006/relationships/slideLayout" Target="../slideLayouts/slideLayout957.xml"/><Relationship Id="rId6" Type="http://schemas.openxmlformats.org/officeDocument/2006/relationships/slideLayout" Target="../slideLayouts/slideLayout962.xml"/><Relationship Id="rId11" Type="http://schemas.openxmlformats.org/officeDocument/2006/relationships/slideLayout" Target="../slideLayouts/slideLayout967.xml"/><Relationship Id="rId5" Type="http://schemas.openxmlformats.org/officeDocument/2006/relationships/slideLayout" Target="../slideLayouts/slideLayout961.xml"/><Relationship Id="rId10" Type="http://schemas.openxmlformats.org/officeDocument/2006/relationships/slideLayout" Target="../slideLayouts/slideLayout966.xml"/><Relationship Id="rId4" Type="http://schemas.openxmlformats.org/officeDocument/2006/relationships/slideLayout" Target="../slideLayouts/slideLayout960.xml"/><Relationship Id="rId9" Type="http://schemas.openxmlformats.org/officeDocument/2006/relationships/slideLayout" Target="../slideLayouts/slideLayout9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5.xml"/><Relationship Id="rId13" Type="http://schemas.openxmlformats.org/officeDocument/2006/relationships/theme" Target="../theme/theme90.xml"/><Relationship Id="rId3" Type="http://schemas.openxmlformats.org/officeDocument/2006/relationships/slideLayout" Target="../slideLayouts/slideLayout970.xml"/><Relationship Id="rId7" Type="http://schemas.openxmlformats.org/officeDocument/2006/relationships/slideLayout" Target="../slideLayouts/slideLayout974.xml"/><Relationship Id="rId12" Type="http://schemas.openxmlformats.org/officeDocument/2006/relationships/slideLayout" Target="../slideLayouts/slideLayout979.xml"/><Relationship Id="rId2" Type="http://schemas.openxmlformats.org/officeDocument/2006/relationships/slideLayout" Target="../slideLayouts/slideLayout969.xml"/><Relationship Id="rId1" Type="http://schemas.openxmlformats.org/officeDocument/2006/relationships/slideLayout" Target="../slideLayouts/slideLayout968.xml"/><Relationship Id="rId6" Type="http://schemas.openxmlformats.org/officeDocument/2006/relationships/slideLayout" Target="../slideLayouts/slideLayout973.xml"/><Relationship Id="rId11" Type="http://schemas.openxmlformats.org/officeDocument/2006/relationships/slideLayout" Target="../slideLayouts/slideLayout978.xml"/><Relationship Id="rId5" Type="http://schemas.openxmlformats.org/officeDocument/2006/relationships/slideLayout" Target="../slideLayouts/slideLayout972.xml"/><Relationship Id="rId10" Type="http://schemas.openxmlformats.org/officeDocument/2006/relationships/slideLayout" Target="../slideLayouts/slideLayout977.xml"/><Relationship Id="rId4" Type="http://schemas.openxmlformats.org/officeDocument/2006/relationships/slideLayout" Target="../slideLayouts/slideLayout971.xml"/><Relationship Id="rId9" Type="http://schemas.openxmlformats.org/officeDocument/2006/relationships/slideLayout" Target="../slideLayouts/slideLayout976.xml"/><Relationship Id="rId14" Type="http://schemas.openxmlformats.org/officeDocument/2006/relationships/image" Target="../media/image1.png"/></Relationships>
</file>

<file path=ppt/slideMasters/_rels/slideMaster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86.xml"/><Relationship Id="rId12" Type="http://schemas.openxmlformats.org/officeDocument/2006/relationships/theme" Target="../theme/theme91.xml"/><Relationship Id="rId2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80.xml"/><Relationship Id="rId6" Type="http://schemas.openxmlformats.org/officeDocument/2006/relationships/slideLayout" Target="../slideLayouts/slideLayout985.xml"/><Relationship Id="rId11" Type="http://schemas.openxmlformats.org/officeDocument/2006/relationships/slideLayout" Target="../slideLayouts/slideLayout990.xml"/><Relationship Id="rId5" Type="http://schemas.openxmlformats.org/officeDocument/2006/relationships/slideLayout" Target="../slideLayouts/slideLayout984.xml"/><Relationship Id="rId10" Type="http://schemas.openxmlformats.org/officeDocument/2006/relationships/slideLayout" Target="../slideLayouts/slideLayout989.xml"/><Relationship Id="rId4" Type="http://schemas.openxmlformats.org/officeDocument/2006/relationships/slideLayout" Target="../slideLayouts/slideLayout983.xml"/><Relationship Id="rId9" Type="http://schemas.openxmlformats.org/officeDocument/2006/relationships/slideLayout" Target="../slideLayouts/slideLayout988.xml"/></Relationships>
</file>

<file path=ppt/slideMasters/_rels/slideMaster9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93.xml"/><Relationship Id="rId7" Type="http://schemas.openxmlformats.org/officeDocument/2006/relationships/slideLayout" Target="../slideLayouts/slideLayout997.xml"/><Relationship Id="rId12" Type="http://schemas.openxmlformats.org/officeDocument/2006/relationships/theme" Target="../theme/theme92.xml"/><Relationship Id="rId2" Type="http://schemas.openxmlformats.org/officeDocument/2006/relationships/slideLayout" Target="../slideLayouts/slideLayout992.xml"/><Relationship Id="rId1" Type="http://schemas.openxmlformats.org/officeDocument/2006/relationships/slideLayout" Target="../slideLayouts/slideLayout991.xml"/><Relationship Id="rId6" Type="http://schemas.openxmlformats.org/officeDocument/2006/relationships/slideLayout" Target="../slideLayouts/slideLayout996.xml"/><Relationship Id="rId11" Type="http://schemas.openxmlformats.org/officeDocument/2006/relationships/slideLayout" Target="../slideLayouts/slideLayout1001.xml"/><Relationship Id="rId5" Type="http://schemas.openxmlformats.org/officeDocument/2006/relationships/slideLayout" Target="../slideLayouts/slideLayout995.xml"/><Relationship Id="rId10" Type="http://schemas.openxmlformats.org/officeDocument/2006/relationships/slideLayout" Target="../slideLayouts/slideLayout1000.xml"/><Relationship Id="rId4" Type="http://schemas.openxmlformats.org/officeDocument/2006/relationships/slideLayout" Target="../slideLayouts/slideLayout994.xml"/><Relationship Id="rId9" Type="http://schemas.openxmlformats.org/officeDocument/2006/relationships/slideLayout" Target="../slideLayouts/slideLayout999.xml"/></Relationships>
</file>

<file path=ppt/slideMasters/_rels/slideMaster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04.xml"/><Relationship Id="rId7" Type="http://schemas.openxmlformats.org/officeDocument/2006/relationships/slideLayout" Target="../slideLayouts/slideLayout1008.xml"/><Relationship Id="rId12" Type="http://schemas.openxmlformats.org/officeDocument/2006/relationships/theme" Target="../theme/theme93.xml"/><Relationship Id="rId2" Type="http://schemas.openxmlformats.org/officeDocument/2006/relationships/slideLayout" Target="../slideLayouts/slideLayout1003.xml"/><Relationship Id="rId1" Type="http://schemas.openxmlformats.org/officeDocument/2006/relationships/slideLayout" Target="../slideLayouts/slideLayout1002.xml"/><Relationship Id="rId6" Type="http://schemas.openxmlformats.org/officeDocument/2006/relationships/slideLayout" Target="../slideLayouts/slideLayout1007.xml"/><Relationship Id="rId11" Type="http://schemas.openxmlformats.org/officeDocument/2006/relationships/slideLayout" Target="../slideLayouts/slideLayout1012.xml"/><Relationship Id="rId5" Type="http://schemas.openxmlformats.org/officeDocument/2006/relationships/slideLayout" Target="../slideLayouts/slideLayout1006.xml"/><Relationship Id="rId10" Type="http://schemas.openxmlformats.org/officeDocument/2006/relationships/slideLayout" Target="../slideLayouts/slideLayout1011.xml"/><Relationship Id="rId4" Type="http://schemas.openxmlformats.org/officeDocument/2006/relationships/slideLayout" Target="../slideLayouts/slideLayout1005.xml"/><Relationship Id="rId9" Type="http://schemas.openxmlformats.org/officeDocument/2006/relationships/slideLayout" Target="../slideLayouts/slideLayout1010.xml"/></Relationships>
</file>

<file path=ppt/slideMasters/_rels/slideMaster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15.xml"/><Relationship Id="rId7" Type="http://schemas.openxmlformats.org/officeDocument/2006/relationships/slideLayout" Target="../slideLayouts/slideLayout1019.xml"/><Relationship Id="rId12" Type="http://schemas.openxmlformats.org/officeDocument/2006/relationships/theme" Target="../theme/theme94.xml"/><Relationship Id="rId2" Type="http://schemas.openxmlformats.org/officeDocument/2006/relationships/slideLayout" Target="../slideLayouts/slideLayout1014.xml"/><Relationship Id="rId1" Type="http://schemas.openxmlformats.org/officeDocument/2006/relationships/slideLayout" Target="../slideLayouts/slideLayout1013.xml"/><Relationship Id="rId6" Type="http://schemas.openxmlformats.org/officeDocument/2006/relationships/slideLayout" Target="../slideLayouts/slideLayout1018.xml"/><Relationship Id="rId11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17.xml"/><Relationship Id="rId10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16.xml"/><Relationship Id="rId9" Type="http://schemas.openxmlformats.org/officeDocument/2006/relationships/slideLayout" Target="../slideLayouts/slideLayout1021.xml"/></Relationships>
</file>

<file path=ppt/slideMasters/_rels/slideMaster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1.xml"/><Relationship Id="rId13" Type="http://schemas.openxmlformats.org/officeDocument/2006/relationships/theme" Target="../theme/theme95.xml"/><Relationship Id="rId3" Type="http://schemas.openxmlformats.org/officeDocument/2006/relationships/slideLayout" Target="../slideLayouts/slideLayout1026.xml"/><Relationship Id="rId7" Type="http://schemas.openxmlformats.org/officeDocument/2006/relationships/slideLayout" Target="../slideLayouts/slideLayout1030.xml"/><Relationship Id="rId12" Type="http://schemas.openxmlformats.org/officeDocument/2006/relationships/slideLayout" Target="../slideLayouts/slideLayout1035.xml"/><Relationship Id="rId2" Type="http://schemas.openxmlformats.org/officeDocument/2006/relationships/slideLayout" Target="../slideLayouts/slideLayout1025.xml"/><Relationship Id="rId1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34.xml"/><Relationship Id="rId5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33.xml"/><Relationship Id="rId4" Type="http://schemas.openxmlformats.org/officeDocument/2006/relationships/slideLayout" Target="../slideLayouts/slideLayout1027.xml"/><Relationship Id="rId9" Type="http://schemas.openxmlformats.org/officeDocument/2006/relationships/slideLayout" Target="../slideLayouts/slideLayout1032.xml"/><Relationship Id="rId14" Type="http://schemas.openxmlformats.org/officeDocument/2006/relationships/image" Target="../media/image1.png"/></Relationships>
</file>

<file path=ppt/slideMasters/_rels/slideMaster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38.xml"/><Relationship Id="rId7" Type="http://schemas.openxmlformats.org/officeDocument/2006/relationships/slideLayout" Target="../slideLayouts/slideLayout1042.xml"/><Relationship Id="rId12" Type="http://schemas.openxmlformats.org/officeDocument/2006/relationships/theme" Target="../theme/theme96.xml"/><Relationship Id="rId2" Type="http://schemas.openxmlformats.org/officeDocument/2006/relationships/slideLayout" Target="../slideLayouts/slideLayout1037.xml"/><Relationship Id="rId1" Type="http://schemas.openxmlformats.org/officeDocument/2006/relationships/slideLayout" Target="../slideLayouts/slideLayout1036.xml"/><Relationship Id="rId6" Type="http://schemas.openxmlformats.org/officeDocument/2006/relationships/slideLayout" Target="../slideLayouts/slideLayout1041.xml"/><Relationship Id="rId11" Type="http://schemas.openxmlformats.org/officeDocument/2006/relationships/slideLayout" Target="../slideLayouts/slideLayout1046.xml"/><Relationship Id="rId5" Type="http://schemas.openxmlformats.org/officeDocument/2006/relationships/slideLayout" Target="../slideLayouts/slideLayout1040.xml"/><Relationship Id="rId10" Type="http://schemas.openxmlformats.org/officeDocument/2006/relationships/slideLayout" Target="../slideLayouts/slideLayout1045.xml"/><Relationship Id="rId4" Type="http://schemas.openxmlformats.org/officeDocument/2006/relationships/slideLayout" Target="../slideLayouts/slideLayout1039.xml"/><Relationship Id="rId9" Type="http://schemas.openxmlformats.org/officeDocument/2006/relationships/slideLayout" Target="../slideLayouts/slideLayout1044.xml"/></Relationships>
</file>

<file path=ppt/slideMasters/_rels/slideMaster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49.xml"/><Relationship Id="rId7" Type="http://schemas.openxmlformats.org/officeDocument/2006/relationships/slideLayout" Target="../slideLayouts/slideLayout1053.xml"/><Relationship Id="rId12" Type="http://schemas.openxmlformats.org/officeDocument/2006/relationships/theme" Target="../theme/theme97.xml"/><Relationship Id="rId2" Type="http://schemas.openxmlformats.org/officeDocument/2006/relationships/slideLayout" Target="../slideLayouts/slideLayout1048.xml"/><Relationship Id="rId1" Type="http://schemas.openxmlformats.org/officeDocument/2006/relationships/slideLayout" Target="../slideLayouts/slideLayout1047.xml"/><Relationship Id="rId6" Type="http://schemas.openxmlformats.org/officeDocument/2006/relationships/slideLayout" Target="../slideLayouts/slideLayout1052.xml"/><Relationship Id="rId11" Type="http://schemas.openxmlformats.org/officeDocument/2006/relationships/slideLayout" Target="../slideLayouts/slideLayout1057.xml"/><Relationship Id="rId5" Type="http://schemas.openxmlformats.org/officeDocument/2006/relationships/slideLayout" Target="../slideLayouts/slideLayout1051.xml"/><Relationship Id="rId10" Type="http://schemas.openxmlformats.org/officeDocument/2006/relationships/slideLayout" Target="../slideLayouts/slideLayout1056.xml"/><Relationship Id="rId4" Type="http://schemas.openxmlformats.org/officeDocument/2006/relationships/slideLayout" Target="../slideLayouts/slideLayout1050.xml"/><Relationship Id="rId9" Type="http://schemas.openxmlformats.org/officeDocument/2006/relationships/slideLayout" Target="../slideLayouts/slideLayout1055.xml"/></Relationships>
</file>

<file path=ppt/slideMasters/_rels/slideMaster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60.xml"/><Relationship Id="rId7" Type="http://schemas.openxmlformats.org/officeDocument/2006/relationships/slideLayout" Target="../slideLayouts/slideLayout1064.xml"/><Relationship Id="rId12" Type="http://schemas.openxmlformats.org/officeDocument/2006/relationships/theme" Target="../theme/theme98.xml"/><Relationship Id="rId2" Type="http://schemas.openxmlformats.org/officeDocument/2006/relationships/slideLayout" Target="../slideLayouts/slideLayout1059.xml"/><Relationship Id="rId1" Type="http://schemas.openxmlformats.org/officeDocument/2006/relationships/slideLayout" Target="../slideLayouts/slideLayout1058.xml"/><Relationship Id="rId6" Type="http://schemas.openxmlformats.org/officeDocument/2006/relationships/slideLayout" Target="../slideLayouts/slideLayout1063.xml"/><Relationship Id="rId11" Type="http://schemas.openxmlformats.org/officeDocument/2006/relationships/slideLayout" Target="../slideLayouts/slideLayout1068.xml"/><Relationship Id="rId5" Type="http://schemas.openxmlformats.org/officeDocument/2006/relationships/slideLayout" Target="../slideLayouts/slideLayout1062.xml"/><Relationship Id="rId10" Type="http://schemas.openxmlformats.org/officeDocument/2006/relationships/slideLayout" Target="../slideLayouts/slideLayout1067.xml"/><Relationship Id="rId4" Type="http://schemas.openxmlformats.org/officeDocument/2006/relationships/slideLayout" Target="../slideLayouts/slideLayout1061.xml"/><Relationship Id="rId9" Type="http://schemas.openxmlformats.org/officeDocument/2006/relationships/slideLayout" Target="../slideLayouts/slideLayout1066.xml"/></Relationships>
</file>

<file path=ppt/slideMasters/_rels/slideMaster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71.xml"/><Relationship Id="rId7" Type="http://schemas.openxmlformats.org/officeDocument/2006/relationships/slideLayout" Target="../slideLayouts/slideLayout1075.xml"/><Relationship Id="rId12" Type="http://schemas.openxmlformats.org/officeDocument/2006/relationships/theme" Target="../theme/theme99.xml"/><Relationship Id="rId2" Type="http://schemas.openxmlformats.org/officeDocument/2006/relationships/slideLayout" Target="../slideLayouts/slideLayout1070.xml"/><Relationship Id="rId1" Type="http://schemas.openxmlformats.org/officeDocument/2006/relationships/slideLayout" Target="../slideLayouts/slideLayout1069.xml"/><Relationship Id="rId6" Type="http://schemas.openxmlformats.org/officeDocument/2006/relationships/slideLayout" Target="../slideLayouts/slideLayout1074.xml"/><Relationship Id="rId11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3.xml"/><Relationship Id="rId10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2.xml"/><Relationship Id="rId9" Type="http://schemas.openxmlformats.org/officeDocument/2006/relationships/slideLayout" Target="../slideLayouts/slideLayout10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680" tIns="186840" rIns="373680" bIns="18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680" tIns="186840" rIns="373680" bIns="18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680" tIns="186840" rIns="373680" bIns="18684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65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30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96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61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7403" indent="-1167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80759" indent="-11079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80587" indent="-11944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61518" indent="-10755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23520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80054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6594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93127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9668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6540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3073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9613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6144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82685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9221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5758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52295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8101" y="1652677"/>
            <a:ext cx="16071339" cy="3385274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42819" y="1714038"/>
            <a:ext cx="26420606" cy="3324191"/>
          </a:xfrm>
          <a:prstGeom prst="rect">
            <a:avLst/>
          </a:prstGeom>
        </p:spPr>
        <p:txBody>
          <a:bodyPr vert="horz" lIns="372905" tIns="186438" rIns="372905" bIns="186438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5723" y="39107497"/>
            <a:ext cx="28947617" cy="3817866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53" y="39277423"/>
            <a:ext cx="8074382" cy="3199015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80564" y="39896914"/>
            <a:ext cx="11700405" cy="21085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50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9" r:id="rId10"/>
    <p:sldLayoutId id="2147483770" r:id="rId11"/>
    <p:sldLayoutId id="2147483771" r:id="rId12"/>
    <p:sldLayoutId id="2147483772" r:id="rId13"/>
  </p:sldLayoutIdLst>
  <p:hf hdr="0" ftr="0" dt="0"/>
  <p:txStyles>
    <p:titleStyle>
      <a:lvl1pPr algn="l" defTabSz="1553275" rtl="0" eaLnBrk="1" latinLnBrk="0" hangingPunct="1">
        <a:spcBef>
          <a:spcPct val="0"/>
        </a:spcBef>
        <a:buNone/>
        <a:defRPr sz="12329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1164951" indent="-1164951" algn="l" defTabSz="1553275" rtl="0" eaLnBrk="1" latinLnBrk="0" hangingPunct="1">
        <a:spcBef>
          <a:spcPct val="20000"/>
        </a:spcBef>
        <a:buFont typeface="Arial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24072" indent="-970789" algn="l" defTabSz="1553275" rtl="0" eaLnBrk="1" latinLnBrk="0" hangingPunct="1">
        <a:spcBef>
          <a:spcPct val="20000"/>
        </a:spcBef>
        <a:buFont typeface="Arial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83181" indent="-776645" algn="l" defTabSz="1553275" rtl="0" eaLnBrk="1" latinLnBrk="0" hangingPunct="1">
        <a:spcBef>
          <a:spcPct val="20000"/>
        </a:spcBef>
        <a:buFont typeface="Arial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436450" indent="-776645" algn="l" defTabSz="1553275" rtl="0" eaLnBrk="1" latinLnBrk="0" hangingPunct="1">
        <a:spcBef>
          <a:spcPct val="20000"/>
        </a:spcBef>
        <a:buFont typeface="Arial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89730" indent="-776645" algn="l" defTabSz="1553275" rtl="0" eaLnBrk="1" latinLnBrk="0" hangingPunct="1">
        <a:spcBef>
          <a:spcPct val="20000"/>
        </a:spcBef>
        <a:buFont typeface="Arial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3005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6274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649547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202824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275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6546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9820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3091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6368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9639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2919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6182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515" tIns="204280" rIns="408515" bIns="20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515" tIns="204280" rIns="408515" bIns="20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1" r:id="rId1"/>
    <p:sldLayoutId id="2147484842" r:id="rId2"/>
    <p:sldLayoutId id="2147484843" r:id="rId3"/>
    <p:sldLayoutId id="2147484844" r:id="rId4"/>
    <p:sldLayoutId id="2147484845" r:id="rId5"/>
    <p:sldLayoutId id="2147484846" r:id="rId6"/>
    <p:sldLayoutId id="2147484847" r:id="rId7"/>
    <p:sldLayoutId id="2147484848" r:id="rId8"/>
    <p:sldLayoutId id="2147484849" r:id="rId9"/>
    <p:sldLayoutId id="2147484850" r:id="rId10"/>
    <p:sldLayoutId id="214748485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161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32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48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646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211" indent="-12762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3344" indent="-1211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5005" indent="-13057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6682" indent="-11757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6990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8599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022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184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6346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1619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3236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4847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6465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8079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9708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1313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12936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403" tIns="204228" rIns="408403" bIns="2042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403" tIns="204228" rIns="408403" bIns="2042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3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3" r:id="rId1"/>
    <p:sldLayoutId id="2147484854" r:id="rId2"/>
    <p:sldLayoutId id="2147484855" r:id="rId3"/>
    <p:sldLayoutId id="2147484856" r:id="rId4"/>
    <p:sldLayoutId id="2147484857" r:id="rId5"/>
    <p:sldLayoutId id="2147484858" r:id="rId6"/>
    <p:sldLayoutId id="2147484859" r:id="rId7"/>
    <p:sldLayoutId id="2147484860" r:id="rId8"/>
    <p:sldLayoutId id="2147484861" r:id="rId9"/>
    <p:sldLayoutId id="2147484862" r:id="rId10"/>
    <p:sldLayoutId id="214748486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115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22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344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45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5859" indent="-1275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2656" indent="-12109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3956" indent="-13054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5309" indent="-11754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5267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6410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57562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58715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59866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115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2299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344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4594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5741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690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8038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9192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8"/>
            <a:ext cx="25923241" cy="4943129"/>
          </a:xfrm>
          <a:prstGeom prst="rect">
            <a:avLst/>
          </a:prstGeom>
        </p:spPr>
        <p:txBody>
          <a:bodyPr vert="horz" lIns="0" tIns="204140" rIns="0" bIns="20414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8083558"/>
            <a:ext cx="25923241" cy="30144185"/>
          </a:xfrm>
          <a:prstGeom prst="rect">
            <a:avLst/>
          </a:prstGeom>
        </p:spPr>
        <p:txBody>
          <a:bodyPr vert="horz" lIns="408220" tIns="204140" rIns="408220" bIns="20414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412"/>
            <a:ext cx="6720840" cy="2278395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4" y="39664412"/>
            <a:ext cx="9121140" cy="2278395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412"/>
            <a:ext cx="6720840" cy="2278395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00838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5" r:id="rId1"/>
    <p:sldLayoutId id="2147484866" r:id="rId2"/>
    <p:sldLayoutId id="2147484867" r:id="rId3"/>
    <p:sldLayoutId id="2147484868" r:id="rId4"/>
    <p:sldLayoutId id="2147484869" r:id="rId5"/>
    <p:sldLayoutId id="2147484870" r:id="rId6"/>
    <p:sldLayoutId id="2147484871" r:id="rId7"/>
    <p:sldLayoutId id="2147484872" r:id="rId8"/>
    <p:sldLayoutId id="2147484873" r:id="rId9"/>
    <p:sldLayoutId id="2147484874" r:id="rId10"/>
    <p:sldLayoutId id="2147484875" r:id="rId11"/>
  </p:sldLayoutIdLst>
  <p:hf hdr="0" ftr="0" dt="0"/>
  <p:txStyles>
    <p:titleStyle>
      <a:lvl1pPr algn="ctr" defTabSz="3400838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1275314" indent="-1275314" algn="l" defTabSz="3400838" rtl="0" eaLnBrk="1" latinLnBrk="0" hangingPunct="1">
        <a:spcBef>
          <a:spcPct val="20000"/>
        </a:spcBef>
        <a:buFont typeface="Arial" pitchFamily="34" charset="0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63185" indent="-1062790" algn="l" defTabSz="3400838" rtl="0" eaLnBrk="1" latinLnBrk="0" hangingPunct="1">
        <a:spcBef>
          <a:spcPct val="20000"/>
        </a:spcBef>
        <a:buFont typeface="Arial" pitchFamily="34" charset="0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51051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51463" indent="-850194" algn="l" defTabSz="3400838" rtl="0" eaLnBrk="1" latinLnBrk="0" hangingPunct="1">
        <a:spcBef>
          <a:spcPct val="20000"/>
        </a:spcBef>
        <a:buFont typeface="Arial" pitchFamily="34" charset="0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51891" indent="-850194" algn="l" defTabSz="3400838" rtl="0" eaLnBrk="1" latinLnBrk="0" hangingPunct="1">
        <a:spcBef>
          <a:spcPct val="20000"/>
        </a:spcBef>
        <a:buFont typeface="Arial" pitchFamily="34" charset="0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352307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52726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753148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453564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0419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0838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1262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1681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2099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2515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2933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3356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178" tIns="204118" rIns="408178" bIns="204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178" tIns="204118" rIns="408178" bIns="204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178" tIns="204118" rIns="408178" bIns="20411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178" tIns="204118" rIns="408178" bIns="20411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03" tIns="170076" rIns="340103" bIns="1700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03" tIns="170076" rIns="340103" bIns="1700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79" r:id="rId3"/>
    <p:sldLayoutId id="2147484880" r:id="rId4"/>
    <p:sldLayoutId id="2147484881" r:id="rId5"/>
    <p:sldLayoutId id="2147484882" r:id="rId6"/>
    <p:sldLayoutId id="2147484883" r:id="rId7"/>
    <p:sldLayoutId id="2147484884" r:id="rId8"/>
    <p:sldLayoutId id="2147484885" r:id="rId9"/>
    <p:sldLayoutId id="2147484886" r:id="rId10"/>
    <p:sldLayoutId id="214748488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02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04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06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08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5155" indent="-1275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1284" indent="-1210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1867" indent="-13046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2566" indent="-11747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1825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2034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52251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52472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52685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0212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0429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0635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0852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1060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1286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1489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1705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063" tIns="204065" rIns="408063" bIns="204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063" tIns="204065" rIns="408063" bIns="204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97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949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92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89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803" indent="-12748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0598" indent="-120990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0821" indent="-13043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1198" indent="-11744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0106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9847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9598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9351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9095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9744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9495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9233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8984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8723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8482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8217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7965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953" tIns="204010" rIns="407953" bIns="204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953" tIns="204010" rIns="407953" bIns="204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1" r:id="rId1"/>
    <p:sldLayoutId id="2147484902" r:id="rId2"/>
    <p:sldLayoutId id="2147484903" r:id="rId3"/>
    <p:sldLayoutId id="2147484904" r:id="rId4"/>
    <p:sldLayoutId id="2147484905" r:id="rId5"/>
    <p:sldLayoutId id="2147484906" r:id="rId6"/>
    <p:sldLayoutId id="2147484907" r:id="rId7"/>
    <p:sldLayoutId id="2147484908" r:id="rId8"/>
    <p:sldLayoutId id="2147484909" r:id="rId9"/>
    <p:sldLayoutId id="2147484910" r:id="rId10"/>
    <p:sldLayoutId id="214748491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92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85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78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71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449" indent="-1274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9913" indent="-120957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9775" indent="-13039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9824" indent="-11741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8386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7661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6944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6226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5507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9275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8557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7833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7112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6387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5676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4946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4223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840" tIns="203958" rIns="407840" bIns="203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840" tIns="203958" rIns="407840" bIns="203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3" r:id="rId1"/>
    <p:sldLayoutId id="2147484914" r:id="rId2"/>
    <p:sldLayoutId id="2147484915" r:id="rId3"/>
    <p:sldLayoutId id="2147484916" r:id="rId4"/>
    <p:sldLayoutId id="2147484917" r:id="rId5"/>
    <p:sldLayoutId id="2147484918" r:id="rId6"/>
    <p:sldLayoutId id="2147484919" r:id="rId7"/>
    <p:sldLayoutId id="2147484920" r:id="rId8"/>
    <p:sldLayoutId id="2147484921" r:id="rId9"/>
    <p:sldLayoutId id="2147484922" r:id="rId10"/>
    <p:sldLayoutId id="214748492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88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76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643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524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097" indent="-12740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9226" indent="-1209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8730" indent="-1303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8457" indent="-11738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6666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5478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4290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3104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1920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8808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7626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643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524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405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2874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1673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0484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728" tIns="203903" rIns="407728" bIns="203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728" tIns="203903" rIns="407728" bIns="203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8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66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50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33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749" indent="-12737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8540" indent="-12089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7685" indent="-13032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7090" indent="-11735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4949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3292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1635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9986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8331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833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6691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502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3371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1717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006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839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86746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615" tIns="203850" rIns="407615" bIns="203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615" tIns="203850" rIns="407615" bIns="203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7" r:id="rId1"/>
    <p:sldLayoutId id="2147484938" r:id="rId2"/>
    <p:sldLayoutId id="2147484939" r:id="rId3"/>
    <p:sldLayoutId id="2147484940" r:id="rId4"/>
    <p:sldLayoutId id="2147484941" r:id="rId5"/>
    <p:sldLayoutId id="2147484942" r:id="rId6"/>
    <p:sldLayoutId id="2147484943" r:id="rId7"/>
    <p:sldLayoutId id="2147484944" r:id="rId8"/>
    <p:sldLayoutId id="2147484945" r:id="rId9"/>
    <p:sldLayoutId id="2147484946" r:id="rId10"/>
    <p:sldLayoutId id="214748494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78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57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36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15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399" indent="-12733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7854" indent="-12085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6637" indent="-130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5723" indent="-11731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3231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1104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8987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6867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4745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7873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5758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3627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1505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9381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7265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5132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83007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03" tIns="203795" rIns="407503" bIns="203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03" tIns="203795" rIns="407503" bIns="203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9" r:id="rId1"/>
    <p:sldLayoutId id="2147484950" r:id="rId2"/>
    <p:sldLayoutId id="2147484951" r:id="rId3"/>
    <p:sldLayoutId id="2147484952" r:id="rId4"/>
    <p:sldLayoutId id="2147484953" r:id="rId5"/>
    <p:sldLayoutId id="2147484954" r:id="rId6"/>
    <p:sldLayoutId id="2147484955" r:id="rId7"/>
    <p:sldLayoutId id="2147484956" r:id="rId8"/>
    <p:sldLayoutId id="2147484957" r:id="rId9"/>
    <p:sldLayoutId id="2147484958" r:id="rId10"/>
    <p:sldLayoutId id="214748495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74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48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22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96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052" indent="-12730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7170" indent="-1208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5591" indent="-1302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4353" indent="-11728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1516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8919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6336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3748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1160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7404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4825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2226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9639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7047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4464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1862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9271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820" tIns="186395" rIns="372820" bIns="1863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820" tIns="186395" rIns="372820" bIns="1863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820" tIns="186395" rIns="372820" bIns="18639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820" tIns="186395" rIns="372820" bIns="18639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642" tIns="155309" rIns="310642" bIns="1553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642" tIns="155309" rIns="310642" bIns="1553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9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58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87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16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676" indent="-11646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5450" indent="-11053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2483" indent="-1191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0893" indent="-107301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0188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3092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6015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8921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21830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91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5824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873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164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4556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7462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0379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3284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390" tIns="203740" rIns="407390" bIns="203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390" tIns="203740" rIns="407390" bIns="203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1" r:id="rId1"/>
    <p:sldLayoutId id="2147484962" r:id="rId2"/>
    <p:sldLayoutId id="2147484963" r:id="rId3"/>
    <p:sldLayoutId id="2147484964" r:id="rId4"/>
    <p:sldLayoutId id="2147484965" r:id="rId5"/>
    <p:sldLayoutId id="2147484966" r:id="rId6"/>
    <p:sldLayoutId id="2147484967" r:id="rId7"/>
    <p:sldLayoutId id="2147484968" r:id="rId8"/>
    <p:sldLayoutId id="2147484969" r:id="rId9"/>
    <p:sldLayoutId id="2147484970" r:id="rId10"/>
    <p:sldLayoutId id="214748497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693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38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08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77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705" indent="-12727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6488" indent="-120790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4545" indent="-13021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2985" indent="-11725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9797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6734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3686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0628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7576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938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3891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0824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7770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4711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1664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8593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5537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278" tIns="203688" rIns="407278" bIns="2036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278" tIns="203688" rIns="407278" bIns="2036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291" y="39673953"/>
            <a:ext cx="4245189" cy="24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3" r:id="rId1"/>
    <p:sldLayoutId id="2147484974" r:id="rId2"/>
    <p:sldLayoutId id="2147484975" r:id="rId3"/>
    <p:sldLayoutId id="2147484976" r:id="rId4"/>
    <p:sldLayoutId id="2147484977" r:id="rId5"/>
    <p:sldLayoutId id="2147484978" r:id="rId6"/>
    <p:sldLayoutId id="2147484979" r:id="rId7"/>
    <p:sldLayoutId id="2147484980" r:id="rId8"/>
    <p:sldLayoutId id="2147484981" r:id="rId9"/>
    <p:sldLayoutId id="2147484982" r:id="rId10"/>
    <p:sldLayoutId id="214748498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646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29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942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59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353" indent="-12723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5804" indent="-12075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3506" indent="-13018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1617" indent="-11722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8081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4552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1036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7513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3992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467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2956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9422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5904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2375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8867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5325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1804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165" tIns="203633" rIns="407165" bIns="2036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165" tIns="203633" rIns="407165" bIns="2036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5" r:id="rId1"/>
    <p:sldLayoutId id="2147484986" r:id="rId2"/>
    <p:sldLayoutId id="2147484987" r:id="rId3"/>
    <p:sldLayoutId id="2147484988" r:id="rId4"/>
    <p:sldLayoutId id="2147484989" r:id="rId5"/>
    <p:sldLayoutId id="2147484990" r:id="rId6"/>
    <p:sldLayoutId id="2147484991" r:id="rId7"/>
    <p:sldLayoutId id="2147484992" r:id="rId8"/>
    <p:sldLayoutId id="2147484993" r:id="rId9"/>
    <p:sldLayoutId id="2147484994" r:id="rId10"/>
    <p:sldLayoutId id="2147484995" r:id="rId11"/>
    <p:sldLayoutId id="2147484996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69600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20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80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403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006" indent="-12720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85121" indent="-12072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792462" indent="-13014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70249" indent="-11718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36364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32372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8385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4399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0409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00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2026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8024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4038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0039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6063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206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8071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053" tIns="203580" rIns="407053" bIns="203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053" tIns="203580" rIns="407053" bIns="203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8" r:id="rId1"/>
    <p:sldLayoutId id="2147484999" r:id="rId2"/>
    <p:sldLayoutId id="2147485000" r:id="rId3"/>
    <p:sldLayoutId id="2147485001" r:id="rId4"/>
    <p:sldLayoutId id="2147485002" r:id="rId5"/>
    <p:sldLayoutId id="2147485003" r:id="rId6"/>
    <p:sldLayoutId id="2147485004" r:id="rId7"/>
    <p:sldLayoutId id="2147485005" r:id="rId8"/>
    <p:sldLayoutId id="2147485006" r:id="rId9"/>
    <p:sldLayoutId id="2147485007" r:id="rId10"/>
    <p:sldLayoutId id="21474850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55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108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66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21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1656" indent="-12716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4440" indent="-12069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1418" indent="-13010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8880" indent="-11715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4648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0189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5734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1284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16830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5535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1089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6624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2171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7710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3263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8795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4336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940" tIns="203525" rIns="406940" bIns="203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940" tIns="203525" rIns="406940" bIns="203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5011" r:id="rId2"/>
    <p:sldLayoutId id="2147485012" r:id="rId3"/>
    <p:sldLayoutId id="2147485013" r:id="rId4"/>
    <p:sldLayoutId id="2147485014" r:id="rId5"/>
    <p:sldLayoutId id="2147485015" r:id="rId6"/>
    <p:sldLayoutId id="2147485016" r:id="rId7"/>
    <p:sldLayoutId id="2147485017" r:id="rId8"/>
    <p:sldLayoutId id="2147485018" r:id="rId9"/>
    <p:sldLayoutId id="2147485019" r:id="rId10"/>
    <p:sldLayoutId id="21474850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50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01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52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03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1310" indent="-12713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3757" indent="-12065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0379" indent="-13007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7512" indent="-11712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2935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28006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3089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8169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13247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5069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0157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5226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0305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5376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0470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5532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0607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828" tIns="203470" rIns="406828" bIns="2034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828" tIns="203470" rIns="406828" bIns="2034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9736161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9706445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56563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1014966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2" r:id="rId1"/>
    <p:sldLayoutId id="2147485023" r:id="rId2"/>
    <p:sldLayoutId id="2147485024" r:id="rId3"/>
    <p:sldLayoutId id="2147485025" r:id="rId4"/>
    <p:sldLayoutId id="2147485026" r:id="rId5"/>
    <p:sldLayoutId id="2147485027" r:id="rId6"/>
    <p:sldLayoutId id="2147485028" r:id="rId7"/>
    <p:sldLayoutId id="2147485029" r:id="rId8"/>
    <p:sldLayoutId id="2147485030" r:id="rId9"/>
    <p:sldLayoutId id="2147485031" r:id="rId10"/>
    <p:sldLayoutId id="21474850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46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92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38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84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0962" indent="-12709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3076" indent="-12062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9335" indent="-1300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6147" indent="-11709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1223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25825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0443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5057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09668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4607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9224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3829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8436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3043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7672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2264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56878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715" tIns="203415" rIns="406715" bIns="203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715" tIns="203415" rIns="406715" bIns="203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 algn="r">
              <a:defRPr sz="6082" smtClean="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F84C08-C189-5C4C-822D-BCB9DCC3AF18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884" tIns="169490" rIns="338884" bIns="16949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884" tIns="169490" rIns="338884" bIns="16949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36" r:id="rId3"/>
    <p:sldLayoutId id="2147485037" r:id="rId4"/>
    <p:sldLayoutId id="2147485038" r:id="rId5"/>
    <p:sldLayoutId id="2147485039" r:id="rId6"/>
    <p:sldLayoutId id="2147485040" r:id="rId7"/>
    <p:sldLayoutId id="2147485041" r:id="rId8"/>
    <p:sldLayoutId id="2147485042" r:id="rId9"/>
    <p:sldLayoutId id="2147485043" r:id="rId10"/>
    <p:sldLayoutId id="2147485044" r:id="rId11"/>
    <p:sldLayoutId id="2147485045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6941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82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24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65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0610" indent="-12706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82392" indent="-12059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788293" indent="-13000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64783" indent="-1170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29508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23645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17795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1947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06090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4139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8291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2431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6573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0713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4875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9005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53147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406603" tIns="203363" rIns="406603" bIns="20336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406603" tIns="203363" rIns="406603" bIns="20336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1943"/>
            <a:ext cx="6720840" cy="2001027"/>
          </a:xfrm>
          <a:prstGeom prst="rect">
            <a:avLst/>
          </a:prstGeom>
        </p:spPr>
        <p:txBody>
          <a:bodyPr vert="horz" lIns="406603" tIns="203363" rIns="406603" bIns="203363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1943"/>
            <a:ext cx="9121140" cy="2001027"/>
          </a:xfrm>
          <a:prstGeom prst="rect">
            <a:avLst/>
          </a:prstGeom>
        </p:spPr>
        <p:txBody>
          <a:bodyPr vert="horz" lIns="406603" tIns="203363" rIns="406603" bIns="203363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38791" tIns="169447" rIns="338791" bIns="169447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4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</p:sldLayoutIdLst>
  <p:hf hdr="0" ftr="0" dt="0"/>
  <p:txStyles>
    <p:titleStyle>
      <a:lvl1pPr algn="l" defTabSz="3387356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0262" indent="-1270262" algn="l" defTabSz="3387356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52230" indent="-1058558" algn="l" defTabSz="3387356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34193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27871" indent="-846848" algn="l" defTabSz="3387356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21548" indent="-846848" algn="l" defTabSz="3387356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315221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08906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702585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96252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3675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7356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1034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471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8383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208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5742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942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406490" tIns="203308" rIns="406490" bIns="20330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406490" tIns="203308" rIns="406490" bIns="20330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1960"/>
            <a:ext cx="6720840" cy="2001027"/>
          </a:xfrm>
          <a:prstGeom prst="rect">
            <a:avLst/>
          </a:prstGeom>
        </p:spPr>
        <p:txBody>
          <a:bodyPr vert="horz" lIns="406490" tIns="203308" rIns="406490" bIns="203308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1960"/>
            <a:ext cx="9121140" cy="2001027"/>
          </a:xfrm>
          <a:prstGeom prst="rect">
            <a:avLst/>
          </a:prstGeom>
        </p:spPr>
        <p:txBody>
          <a:bodyPr vert="horz" lIns="406490" tIns="203308" rIns="406490" bIns="203308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38697" tIns="169401" rIns="338697" bIns="16940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9" r:id="rId1"/>
    <p:sldLayoutId id="2147485060" r:id="rId2"/>
    <p:sldLayoutId id="2147485061" r:id="rId3"/>
    <p:sldLayoutId id="2147485062" r:id="rId4"/>
    <p:sldLayoutId id="2147485063" r:id="rId5"/>
    <p:sldLayoutId id="2147485064" r:id="rId6"/>
    <p:sldLayoutId id="2147485065" r:id="rId7"/>
    <p:sldLayoutId id="2147485066" r:id="rId8"/>
    <p:sldLayoutId id="2147485067" r:id="rId9"/>
    <p:sldLayoutId id="2147485068" r:id="rId10"/>
    <p:sldLayoutId id="2147485069" r:id="rId11"/>
  </p:sldLayoutIdLst>
  <p:hf hdr="0" ftr="0" dt="0"/>
  <p:txStyles>
    <p:titleStyle>
      <a:lvl1pPr algn="l" defTabSz="3386423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9914" indent="-1269914" algn="l" defTabSz="3386423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51475" indent="-1058265" algn="l" defTabSz="3386423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33028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26241" indent="-846616" algn="l" defTabSz="3386423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19452" indent="-846616" algn="l" defTabSz="3386423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312661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05878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99092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92296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3210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6423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9632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2848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6054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9284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2481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5696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378" tIns="203255" rIns="406378" bIns="2032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378" tIns="203255" rIns="406378" bIns="2032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378" tIns="203255" rIns="406378" bIns="20325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378" tIns="203255" rIns="406378" bIns="20325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604" tIns="169357" rIns="338604" bIns="1693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604" tIns="169357" rIns="338604" bIns="1693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  <p:sldLayoutId id="2147485076" r:id="rId6"/>
    <p:sldLayoutId id="2147485077" r:id="rId7"/>
    <p:sldLayoutId id="2147485078" r:id="rId8"/>
    <p:sldLayoutId id="2147485079" r:id="rId9"/>
    <p:sldLayoutId id="2147485080" r:id="rId10"/>
    <p:sldLayoutId id="21474850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274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54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82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098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9565" indent="-12695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0347" indent="-1204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5167" indent="-12989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0689" indent="-11696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24367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17110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09865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02614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95363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2746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5494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8236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0983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3727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6491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49221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1970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733" tIns="186350" rIns="372733" bIns="186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733" tIns="186350" rIns="372733" bIns="186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733" tIns="186350" rIns="372733" bIns="1863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5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50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76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01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405" indent="-11644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4918" indent="-110510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1672" indent="-11913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9830" indent="-10727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8855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1404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3954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6501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9048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553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5097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76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019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27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5294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78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0387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  <a:prstGeom prst="rect">
            <a:avLst/>
          </a:prstGeom>
        </p:spPr>
        <p:txBody>
          <a:bodyPr vert="horz" lIns="406265" tIns="203200" rIns="406265" bIns="20320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655"/>
            <a:ext cx="25923241" cy="28242220"/>
          </a:xfrm>
          <a:prstGeom prst="rect">
            <a:avLst/>
          </a:prstGeom>
        </p:spPr>
        <p:txBody>
          <a:bodyPr vert="horz" lIns="406265" tIns="203200" rIns="406265" bIns="20320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616"/>
            <a:ext cx="6720840" cy="2278395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616"/>
            <a:ext cx="9121140" cy="2278395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616"/>
            <a:ext cx="6720840" cy="2278395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3" r:id="rId1"/>
    <p:sldLayoutId id="2147485084" r:id="rId2"/>
    <p:sldLayoutId id="2147485085" r:id="rId3"/>
    <p:sldLayoutId id="2147485086" r:id="rId4"/>
    <p:sldLayoutId id="2147485087" r:id="rId5"/>
    <p:sldLayoutId id="2147485088" r:id="rId6"/>
    <p:sldLayoutId id="2147485089" r:id="rId7"/>
    <p:sldLayoutId id="2147485090" r:id="rId8"/>
    <p:sldLayoutId id="2147485091" r:id="rId9"/>
    <p:sldLayoutId id="2147485092" r:id="rId10"/>
    <p:sldLayoutId id="2147485093" r:id="rId11"/>
  </p:sldLayoutIdLst>
  <p:hf hdr="0" ftr="0" dt="0"/>
  <p:txStyles>
    <p:titleStyle>
      <a:lvl1pPr algn="ctr" defTabSz="3384563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9218" indent="-1269218" algn="l" defTabSz="3384563" rtl="0" eaLnBrk="1" latinLnBrk="0" hangingPunct="1">
        <a:spcBef>
          <a:spcPct val="20000"/>
        </a:spcBef>
        <a:buFont typeface="Arial" pitchFamily="34" charset="0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49960" indent="-1057679" algn="l" defTabSz="3384563" rtl="0" eaLnBrk="1" latinLnBrk="0" hangingPunct="1">
        <a:spcBef>
          <a:spcPct val="20000"/>
        </a:spcBef>
        <a:buFont typeface="Arial" pitchFamily="34" charset="0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30695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22979" indent="-846148" algn="l" defTabSz="3384563" rtl="0" eaLnBrk="1" latinLnBrk="0" hangingPunct="1">
        <a:spcBef>
          <a:spcPct val="20000"/>
        </a:spcBef>
        <a:buFont typeface="Arial" pitchFamily="34" charset="0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15261" indent="-846148" algn="l" defTabSz="3384563" rtl="0" eaLnBrk="1" latinLnBrk="0" hangingPunct="1">
        <a:spcBef>
          <a:spcPct val="20000"/>
        </a:spcBef>
        <a:buFont typeface="Arial" pitchFamily="34" charset="0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307539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99823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92105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84377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2281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4563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6839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9121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1399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3697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45962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38243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166" y="1228356"/>
            <a:ext cx="25443180" cy="34869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12810" tIns="112810" rIns="112810" bIns="112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按一下以編輯母片標題樣式</a:t>
            </a:r>
            <a:endParaRPr lang="en-US">
              <a:sym typeface="Myriad Pro Bold Cond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66" y="6538015"/>
            <a:ext cx="25443180" cy="32293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12810" tIns="112810" rIns="112810" bIns="112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按一下以編輯母片文字樣式</a:t>
            </a:r>
          </a:p>
          <a:p>
            <a:pPr lvl="1"/>
            <a:r>
              <a:rPr lang="zh-TW" altLang="en-US">
                <a:sym typeface="Myriad Pro Bold Cond" charset="0"/>
              </a:rPr>
              <a:t>第二層</a:t>
            </a:r>
          </a:p>
          <a:p>
            <a:pPr lvl="2"/>
            <a:r>
              <a:rPr lang="zh-TW" altLang="en-US">
                <a:sym typeface="Myriad Pro Bold Cond" charset="0"/>
              </a:rPr>
              <a:t>第三層</a:t>
            </a:r>
          </a:p>
          <a:p>
            <a:pPr lvl="3"/>
            <a:r>
              <a:rPr lang="zh-TW" altLang="en-US">
                <a:sym typeface="Myriad Pro Bold Cond" charset="0"/>
              </a:rPr>
              <a:t>第四層</a:t>
            </a:r>
          </a:p>
          <a:p>
            <a:pPr lvl="4"/>
            <a:r>
              <a:rPr lang="zh-TW" altLang="en-US">
                <a:sym typeface="Myriad Pro Bold Cond" charset="0"/>
              </a:rPr>
              <a:t>第五層</a:t>
            </a:r>
            <a:endParaRPr lang="en-US">
              <a:sym typeface="Myriad Pro Bold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5" r:id="rId1"/>
    <p:sldLayoutId id="2147485096" r:id="rId2"/>
    <p:sldLayoutId id="2147485097" r:id="rId3"/>
    <p:sldLayoutId id="2147485098" r:id="rId4"/>
    <p:sldLayoutId id="2147485099" r:id="rId5"/>
    <p:sldLayoutId id="2147485100" r:id="rId6"/>
    <p:sldLayoutId id="2147485101" r:id="rId7"/>
    <p:sldLayoutId id="2147485102" r:id="rId8"/>
    <p:sldLayoutId id="2147485103" r:id="rId9"/>
    <p:sldLayoutId id="2147485104" r:id="rId10"/>
    <p:sldLayoutId id="21474851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+mj-lt"/>
          <a:ea typeface="+mj-ea"/>
          <a:cs typeface="+mj-cs"/>
          <a:sym typeface="Myriad Pro Bold Con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5pPr>
      <a:lvl6pPr marL="845918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6pPr>
      <a:lvl7pPr marL="1691816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7pPr>
      <a:lvl8pPr marL="2537729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8pPr>
      <a:lvl9pPr marL="3383634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9pPr>
    </p:titleStyle>
    <p:bodyStyle>
      <a:lvl1pPr marL="1480331" indent="-1480331" algn="l" rtl="0" eaLnBrk="1" fontAlgn="base" hangingPunct="1">
        <a:spcBef>
          <a:spcPts val="2625"/>
        </a:spcBef>
        <a:spcAft>
          <a:spcPct val="0"/>
        </a:spcAft>
        <a:buSzPct val="120000"/>
        <a:buFont typeface="Lucida Grande" charset="0"/>
        <a:buChar char="▪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1pPr>
      <a:lvl2pPr marL="256122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2pPr>
      <a:lvl3pPr marL="3806591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3pPr>
      <a:lvl4pPr marL="5028452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4pPr>
      <a:lvl5pPr marL="6273820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5pPr>
      <a:lvl6pPr marL="7119719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6pPr>
      <a:lvl7pPr marL="7965627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7pPr>
      <a:lvl8pPr marL="881153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8pPr>
      <a:lvl9pPr marL="965744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9pPr>
    </p:bodyStyle>
    <p:otherStyle>
      <a:defPPr>
        <a:defRPr lang="en-US"/>
      </a:defPPr>
      <a:lvl1pPr marL="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1pPr>
      <a:lvl2pPr marL="845918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2pPr>
      <a:lvl3pPr marL="1691816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537729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4pPr>
      <a:lvl5pPr marL="3383634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5pPr>
      <a:lvl6pPr marL="422953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6pPr>
      <a:lvl7pPr marL="5075439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7pPr>
      <a:lvl8pPr marL="5921351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8pPr>
      <a:lvl9pPr marL="676726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040" tIns="203093" rIns="406040" bIns="203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040" tIns="203093" rIns="406040" bIns="203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040" tIns="203093" rIns="406040" bIns="20309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040" tIns="203093" rIns="406040" bIns="20309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322" tIns="169222" rIns="338322" bIns="1692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322" tIns="169222" rIns="338322" bIns="1692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07" r:id="rId1"/>
    <p:sldLayoutId id="2147485108" r:id="rId2"/>
    <p:sldLayoutId id="2147485109" r:id="rId3"/>
    <p:sldLayoutId id="2147485110" r:id="rId4"/>
    <p:sldLayoutId id="2147485111" r:id="rId5"/>
    <p:sldLayoutId id="2147485112" r:id="rId6"/>
    <p:sldLayoutId id="2147485113" r:id="rId7"/>
    <p:sldLayoutId id="2147485114" r:id="rId8"/>
    <p:sldLayoutId id="2147485115" r:id="rId9"/>
    <p:sldLayoutId id="2147485116" r:id="rId10"/>
    <p:sldLayoutId id="214748511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13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27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404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540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8521" indent="-12685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8301" indent="-12039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2043" indent="-12978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6595" indent="-1168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923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1057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0193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93289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84640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1351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2704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4045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5400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6742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8111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9447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30799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928" tIns="203038" rIns="405928" bIns="203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928" tIns="203038" rIns="405928" bIns="203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9" r:id="rId1"/>
    <p:sldLayoutId id="2147485120" r:id="rId2"/>
    <p:sldLayoutId id="2147485121" r:id="rId3"/>
    <p:sldLayoutId id="2147485122" r:id="rId4"/>
    <p:sldLayoutId id="2147485123" r:id="rId5"/>
    <p:sldLayoutId id="2147485124" r:id="rId6"/>
    <p:sldLayoutId id="2147485125" r:id="rId7"/>
    <p:sldLayoutId id="2147485126" r:id="rId8"/>
    <p:sldLayoutId id="2147485127" r:id="rId9"/>
    <p:sldLayoutId id="2147485128" r:id="rId10"/>
    <p:sldLayoutId id="214748512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08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177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26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35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8171" indent="-12681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7617" indent="-12035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1002" indent="-1297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5232" indent="-11683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7524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8405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9297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90182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81069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0887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177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2652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3535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441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5319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6189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2707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815" tIns="202985" rIns="405815" bIns="202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815" tIns="202985" rIns="405815" bIns="202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1" r:id="rId1"/>
    <p:sldLayoutId id="2147485132" r:id="rId2"/>
    <p:sldLayoutId id="2147485133" r:id="rId3"/>
    <p:sldLayoutId id="2147485134" r:id="rId4"/>
    <p:sldLayoutId id="2147485135" r:id="rId5"/>
    <p:sldLayoutId id="2147485136" r:id="rId6"/>
    <p:sldLayoutId id="2147485137" r:id="rId7"/>
    <p:sldLayoutId id="2147485138" r:id="rId8"/>
    <p:sldLayoutId id="2147485139" r:id="rId9"/>
    <p:sldLayoutId id="2147485140" r:id="rId10"/>
    <p:sldLayoutId id="214748514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042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08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125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16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7821" indent="-12678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6934" indent="-12032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9960" indent="-12971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3868" indent="-116802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5815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6229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6658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87079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77497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0421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0847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1255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1678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2092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2531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2937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23354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440188" y="1713756"/>
            <a:ext cx="25923241" cy="713237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703" tIns="202930" rIns="405703" bIns="2029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0188" y="9985684"/>
            <a:ext cx="25923241" cy="282422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703" tIns="202930" rIns="405703" bIns="2029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673"/>
            <a:ext cx="6720840" cy="2278395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4583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673"/>
            <a:ext cx="9121140" cy="2278395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458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673"/>
            <a:ext cx="6720840" cy="2278395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7499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7AAB5F-675F-1E47-950A-8D7D15C054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3" r:id="rId1"/>
    <p:sldLayoutId id="2147485144" r:id="rId2"/>
    <p:sldLayoutId id="2147485145" r:id="rId3"/>
    <p:sldLayoutId id="2147485146" r:id="rId4"/>
    <p:sldLayoutId id="2147485147" r:id="rId5"/>
    <p:sldLayoutId id="2147485148" r:id="rId6"/>
    <p:sldLayoutId id="2147485149" r:id="rId7"/>
    <p:sldLayoutId id="2147485150" r:id="rId8"/>
    <p:sldLayoutId id="2147485151" r:id="rId9"/>
    <p:sldLayoutId id="2147485152" r:id="rId10"/>
    <p:sldLayoutId id="2147485153" r:id="rId11"/>
  </p:sldLayoutIdLst>
  <p:hf hdr="0" ftr="0" dt="0"/>
  <p:txStyles>
    <p:titleStyle>
      <a:lvl1pPr algn="ctr" defTabSz="1689955" rtl="0" eaLnBrk="1" fontAlgn="base" hangingPunct="1">
        <a:spcBef>
          <a:spcPct val="0"/>
        </a:spcBef>
        <a:spcAft>
          <a:spcPct val="0"/>
        </a:spcAft>
        <a:defRPr sz="16495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689955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379917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5069861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6759819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267475" indent="-1267475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2079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746179" indent="-1056217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0415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4224883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997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914842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74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7604791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74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929474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8470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74664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6460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955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9917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9861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9819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9767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9741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9683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9635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590" tIns="202875" rIns="405590" bIns="202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590" tIns="202875" rIns="405590" bIns="202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590" tIns="202875" rIns="405590" bIns="20287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590" tIns="202875" rIns="405590" bIns="20287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947" tIns="169040" rIns="337947" bIns="1690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947" tIns="169040" rIns="337947" bIns="1690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5" r:id="rId1"/>
    <p:sldLayoutId id="2147485156" r:id="rId2"/>
    <p:sldLayoutId id="2147485157" r:id="rId3"/>
    <p:sldLayoutId id="2147485158" r:id="rId4"/>
    <p:sldLayoutId id="2147485159" r:id="rId5"/>
    <p:sldLayoutId id="2147485160" r:id="rId6"/>
    <p:sldLayoutId id="2147485161" r:id="rId7"/>
    <p:sldLayoutId id="2147485162" r:id="rId8"/>
    <p:sldLayoutId id="2147485163" r:id="rId9"/>
    <p:sldLayoutId id="2147485164" r:id="rId10"/>
    <p:sldLayoutId id="214748516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949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898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84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79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7125" indent="-1267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5569" indent="-12026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7883" indent="-12964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1147" indent="-11673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2397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1881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1380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80871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70359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49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898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846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795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7443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6952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643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5916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405478" tIns="202823" rIns="405478" bIns="20282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405478" tIns="202823" rIns="405478" bIns="20282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073"/>
            <a:ext cx="6720840" cy="2001027"/>
          </a:xfrm>
          <a:prstGeom prst="rect">
            <a:avLst/>
          </a:prstGeom>
        </p:spPr>
        <p:txBody>
          <a:bodyPr vert="horz" lIns="405478" tIns="202823" rIns="405478" bIns="202823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073"/>
            <a:ext cx="9121140" cy="2001027"/>
          </a:xfrm>
          <a:prstGeom prst="rect">
            <a:avLst/>
          </a:prstGeom>
        </p:spPr>
        <p:txBody>
          <a:bodyPr vert="horz" lIns="405478" tIns="202823" rIns="405478" bIns="202823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37854" tIns="168997" rIns="337854" bIns="168997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82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7" r:id="rId1"/>
    <p:sldLayoutId id="2147485168" r:id="rId2"/>
    <p:sldLayoutId id="2147485169" r:id="rId3"/>
    <p:sldLayoutId id="2147485170" r:id="rId4"/>
    <p:sldLayoutId id="2147485171" r:id="rId5"/>
    <p:sldLayoutId id="2147485172" r:id="rId6"/>
    <p:sldLayoutId id="2147485173" r:id="rId7"/>
    <p:sldLayoutId id="2147485174" r:id="rId8"/>
    <p:sldLayoutId id="2147485175" r:id="rId9"/>
    <p:sldLayoutId id="2147485176" r:id="rId10"/>
    <p:sldLayoutId id="2147485177" r:id="rId11"/>
  </p:sldLayoutIdLst>
  <p:hf hdr="0" ftr="0" dt="0"/>
  <p:txStyles>
    <p:titleStyle>
      <a:lvl1pPr algn="l" defTabSz="3378057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6775" indent="-1266775" algn="l" defTabSz="3378057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44666" indent="-1055640" algn="l" defTabSz="3378057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22556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11588" indent="-844523" algn="l" defTabSz="3378057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00606" indent="-844523" algn="l" defTabSz="3378057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289635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78665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67691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56706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027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8057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7071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6099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5119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4163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3175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2198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365" tIns="202768" rIns="405365" bIns="202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365" tIns="202768" rIns="405365" bIns="202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365" tIns="202768" rIns="405365" bIns="20276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365" tIns="202768" rIns="405365" bIns="20276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759" tIns="168951" rIns="337759" bIns="1689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759" tIns="168951" rIns="337759" bIns="1689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9" r:id="rId1"/>
    <p:sldLayoutId id="2147485180" r:id="rId2"/>
    <p:sldLayoutId id="2147485181" r:id="rId3"/>
    <p:sldLayoutId id="2147485182" r:id="rId4"/>
    <p:sldLayoutId id="2147485183" r:id="rId5"/>
    <p:sldLayoutId id="2147485184" r:id="rId6"/>
    <p:sldLayoutId id="2147485185" r:id="rId7"/>
    <p:sldLayoutId id="2147485186" r:id="rId8"/>
    <p:sldLayoutId id="2147485187" r:id="rId9"/>
    <p:sldLayoutId id="2147485188" r:id="rId10"/>
    <p:sldLayoutId id="214748518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85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71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56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42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6430" indent="-12664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4206" indent="-12019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5806" indent="-12957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8423" indent="-11667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8979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7532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86104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74664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63226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8562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7127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5679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4241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2794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1374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9921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8479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  <a:prstGeom prst="rect">
            <a:avLst/>
          </a:prstGeom>
        </p:spPr>
        <p:txBody>
          <a:bodyPr vert="horz" lIns="405253" tIns="202715" rIns="405253" bIns="20271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710"/>
            <a:ext cx="25923241" cy="28242220"/>
          </a:xfrm>
          <a:prstGeom prst="rect">
            <a:avLst/>
          </a:prstGeom>
        </p:spPr>
        <p:txBody>
          <a:bodyPr vert="horz" lIns="405253" tIns="202715" rIns="405253" bIns="202715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729"/>
            <a:ext cx="6720840" cy="2278395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729"/>
            <a:ext cx="9121140" cy="2278395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729"/>
            <a:ext cx="6720840" cy="2278395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r">
              <a:defRPr sz="4583">
                <a:solidFill>
                  <a:srgbClr val="000000"/>
                </a:solidFill>
              </a:defRPr>
            </a:lvl1pPr>
          </a:lstStyle>
          <a:p>
            <a:fld id="{938804F6-1EC8-4F45-958E-1A743EB9638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1" r:id="rId1"/>
    <p:sldLayoutId id="2147485192" r:id="rId2"/>
    <p:sldLayoutId id="2147485193" r:id="rId3"/>
    <p:sldLayoutId id="2147485194" r:id="rId4"/>
    <p:sldLayoutId id="2147485195" r:id="rId5"/>
    <p:sldLayoutId id="2147485196" r:id="rId6"/>
    <p:sldLayoutId id="2147485197" r:id="rId7"/>
    <p:sldLayoutId id="2147485198" r:id="rId8"/>
    <p:sldLayoutId id="2147485199" r:id="rId9"/>
    <p:sldLayoutId id="2147485200" r:id="rId10"/>
    <p:sldLayoutId id="2147485201" r:id="rId11"/>
  </p:sldLayoutIdLst>
  <p:hf hdr="0" ftr="0" dt="0"/>
  <p:txStyles>
    <p:titleStyle>
      <a:lvl1pPr algn="ctr" defTabSz="1688098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6078" indent="-1266078" algn="l" defTabSz="1688098" rtl="0" eaLnBrk="1" latinLnBrk="0" hangingPunct="1">
        <a:spcBef>
          <a:spcPct val="20000"/>
        </a:spcBef>
        <a:buFont typeface="Arial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43161" indent="-1055063" algn="l" defTabSz="1688098" rtl="0" eaLnBrk="1" latinLnBrk="0" hangingPunct="1">
        <a:spcBef>
          <a:spcPct val="20000"/>
        </a:spcBef>
        <a:buFont typeface="Arial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20235" indent="-844058" algn="l" defTabSz="1688098" rtl="0" eaLnBrk="1" latinLnBrk="0" hangingPunct="1">
        <a:spcBef>
          <a:spcPct val="20000"/>
        </a:spcBef>
        <a:buFont typeface="Arial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08335" indent="-844058" algn="l" defTabSz="1688098" rtl="0" eaLnBrk="1" latinLnBrk="0" hangingPunct="1">
        <a:spcBef>
          <a:spcPct val="20000"/>
        </a:spcBef>
        <a:buFont typeface="Arial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596428" indent="-844058" algn="l" defTabSz="1688098" rtl="0" eaLnBrk="1" latinLnBrk="0" hangingPunct="1">
        <a:spcBef>
          <a:spcPct val="20000"/>
        </a:spcBef>
        <a:buFont typeface="Arial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284524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72627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60727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48812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8098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6197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4284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238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047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859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6671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4763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648" tIns="186305" rIns="372648" bIns="18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648" tIns="186305" rIns="372648" bIns="18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1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43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656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87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133" indent="-11641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4386" indent="-11048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0864" indent="-11910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8768" indent="-10725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7522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9711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1896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4084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6271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19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437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6564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8746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0936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3119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531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7489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140" tIns="202660" rIns="405140" bIns="202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140" tIns="202660" rIns="405140" bIns="202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140" tIns="202660" rIns="405140" bIns="20266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140" tIns="202660" rIns="405140" bIns="20266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572" tIns="168861" rIns="337572" bIns="1688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572" tIns="168861" rIns="337572" bIns="1688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3" r:id="rId1"/>
    <p:sldLayoutId id="2147485204" r:id="rId2"/>
    <p:sldLayoutId id="2147485205" r:id="rId3"/>
    <p:sldLayoutId id="2147485206" r:id="rId4"/>
    <p:sldLayoutId id="2147485207" r:id="rId5"/>
    <p:sldLayoutId id="2147485208" r:id="rId6"/>
    <p:sldLayoutId id="2147485209" r:id="rId7"/>
    <p:sldLayoutId id="2147485210" r:id="rId8"/>
    <p:sldLayoutId id="2147485211" r:id="rId9"/>
    <p:sldLayoutId id="2147485212" r:id="rId10"/>
    <p:sldLayoutId id="214748521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76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52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289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05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731" indent="-12657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2845" indent="-12012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3730" indent="-12950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5702" indent="-116609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5563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3187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80832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8463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56095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7633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5268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2892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0525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8149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5806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3422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1050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028" tIns="202608" rIns="405028" bIns="202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028" tIns="202608" rIns="405028" bIns="202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38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5" r:id="rId1"/>
    <p:sldLayoutId id="2147485216" r:id="rId2"/>
    <p:sldLayoutId id="2147485217" r:id="rId3"/>
    <p:sldLayoutId id="2147485218" r:id="rId4"/>
    <p:sldLayoutId id="2147485219" r:id="rId5"/>
    <p:sldLayoutId id="2147485220" r:id="rId6"/>
    <p:sldLayoutId id="2147485221" r:id="rId7"/>
    <p:sldLayoutId id="2147485222" r:id="rId8"/>
    <p:sldLayoutId id="2147485223" r:id="rId9"/>
    <p:sldLayoutId id="2147485224" r:id="rId10"/>
    <p:sldLayoutId id="214748522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71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4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14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86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384" indent="-12653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2167" indent="-120095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2692" indent="-12946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4341" indent="-11657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3857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1018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8197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5363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52531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716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433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149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866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5830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3018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0172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97337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915" tIns="202553" rIns="404915" bIns="202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915" tIns="202553" rIns="404915" bIns="202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7" r:id="rId1"/>
    <p:sldLayoutId id="2147485228" r:id="rId2"/>
    <p:sldLayoutId id="2147485229" r:id="rId3"/>
    <p:sldLayoutId id="2147485230" r:id="rId4"/>
    <p:sldLayoutId id="2147485231" r:id="rId5"/>
    <p:sldLayoutId id="2147485232" r:id="rId6"/>
    <p:sldLayoutId id="2147485233" r:id="rId7"/>
    <p:sldLayoutId id="2147485234" r:id="rId8"/>
    <p:sldLayoutId id="2147485235" r:id="rId9"/>
    <p:sldLayoutId id="2147485236" r:id="rId10"/>
    <p:sldLayoutId id="214748523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670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34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01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68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034" indent="-12650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1490" indent="-1200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1652" indent="-12943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2981" indent="-1165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2152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8848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5562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2264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8968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6702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3410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0107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6814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3509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0234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6921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93625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803" tIns="202498" rIns="404803" bIns="2024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803" tIns="202498" rIns="404803" bIns="2024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9" r:id="rId1"/>
    <p:sldLayoutId id="2147485240" r:id="rId2"/>
    <p:sldLayoutId id="2147485241" r:id="rId3"/>
    <p:sldLayoutId id="2147485242" r:id="rId4"/>
    <p:sldLayoutId id="2147485243" r:id="rId5"/>
    <p:sldLayoutId id="2147485244" r:id="rId6"/>
    <p:sldLayoutId id="2147485245" r:id="rId7"/>
    <p:sldLayoutId id="2147485246" r:id="rId8"/>
    <p:sldLayoutId id="2147485247" r:id="rId9"/>
    <p:sldLayoutId id="2147485248" r:id="rId10"/>
    <p:sldLayoutId id="214748524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62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24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871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49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4686" indent="-12646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0810" indent="-12002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0616" indent="-12939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1622" indent="-116512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0446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6677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2927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9169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5410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6237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247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871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4957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118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744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3674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9913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690" tIns="202443" rIns="404690" bIns="202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690" tIns="202443" rIns="404690" bIns="202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594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51" r:id="rId1"/>
    <p:sldLayoutId id="2147485252" r:id="rId2"/>
    <p:sldLayoutId id="2147485253" r:id="rId3"/>
    <p:sldLayoutId id="2147485254" r:id="rId4"/>
    <p:sldLayoutId id="2147485255" r:id="rId5"/>
    <p:sldLayoutId id="2147485256" r:id="rId6"/>
    <p:sldLayoutId id="2147485257" r:id="rId7"/>
    <p:sldLayoutId id="2147485258" r:id="rId8"/>
    <p:sldLayoutId id="2147485259" r:id="rId9"/>
    <p:sldLayoutId id="2147485260" r:id="rId10"/>
    <p:sldLayoutId id="214748526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57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155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732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310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4335" indent="-12643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0132" indent="-11999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9576" indent="-12936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0259" indent="-11648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8740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4507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0294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6072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1846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5773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1555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732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3102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8869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466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042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6202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578" tIns="202390" rIns="404578" bIns="202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578" tIns="202390" rIns="404578" bIns="202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3" r:id="rId1"/>
    <p:sldLayoutId id="2147485264" r:id="rId2"/>
    <p:sldLayoutId id="2147485265" r:id="rId3"/>
    <p:sldLayoutId id="2147485266" r:id="rId4"/>
    <p:sldLayoutId id="2147485267" r:id="rId5"/>
    <p:sldLayoutId id="2147485268" r:id="rId6"/>
    <p:sldLayoutId id="2147485269" r:id="rId7"/>
    <p:sldLayoutId id="2147485270" r:id="rId8"/>
    <p:sldLayoutId id="2147485271" r:id="rId9"/>
    <p:sldLayoutId id="2147485272" r:id="rId10"/>
    <p:sldLayoutId id="214748527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53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06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59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12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3988" indent="-12639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9453" indent="-119963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8538" indent="-1293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8904" indent="-11644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7035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2339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67663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2975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38288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5308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0627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5936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1247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6549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1885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97185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2492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358" tIns="202290" rIns="404358" bIns="202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358" tIns="202290" rIns="404358" bIns="202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358" tIns="202290" rIns="404358" bIns="2022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883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358" tIns="202290" rIns="404358" bIns="2022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8833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8833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920" tIns="168553" rIns="336920" bIns="168553"/>
          <a:lstStyle/>
          <a:p>
            <a:pPr defTabSz="336883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920" tIns="168553" rIns="336920" bIns="168553"/>
          <a:lstStyle/>
          <a:p>
            <a:pPr defTabSz="336883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5" r:id="rId1"/>
    <p:sldLayoutId id="2147485276" r:id="rId2"/>
    <p:sldLayoutId id="2147485277" r:id="rId3"/>
    <p:sldLayoutId id="2147485278" r:id="rId4"/>
    <p:sldLayoutId id="2147485279" r:id="rId5"/>
    <p:sldLayoutId id="2147485280" r:id="rId6"/>
    <p:sldLayoutId id="2147485281" r:id="rId7"/>
    <p:sldLayoutId id="2147485282" r:id="rId8"/>
    <p:sldLayoutId id="2147485283" r:id="rId9"/>
    <p:sldLayoutId id="2147485284" r:id="rId10"/>
    <p:sldLayoutId id="214748528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43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88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32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76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3318" indent="-12633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8141" indent="-11989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6543" indent="-1292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6279" indent="-11638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3740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8171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62581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7007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31423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4399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8833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3251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7661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2065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6523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90915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75339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245" tIns="202235" rIns="404245" bIns="202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245" tIns="202235" rIns="404245" bIns="202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790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790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790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74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7" r:id="rId1"/>
    <p:sldLayoutId id="2147485288" r:id="rId2"/>
    <p:sldLayoutId id="2147485289" r:id="rId3"/>
    <p:sldLayoutId id="2147485290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93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79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18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580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968" indent="-1262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7463" indent="-11986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5510" indent="-12922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4922" indent="-11635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2034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6006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9947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3916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7865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93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7905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1861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5809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9749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3740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767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7163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70" tIns="202148" rIns="404070" bIns="20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70" tIns="202148" rIns="404070" bIns="20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70" tIns="202148" rIns="404070" bIns="20214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647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70" tIns="202148" rIns="404070" bIns="20214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6471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6471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80" tIns="168434" rIns="336680" bIns="168434"/>
          <a:lstStyle/>
          <a:p>
            <a:pPr defTabSz="336647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80" tIns="168434" rIns="336680" bIns="168434"/>
          <a:lstStyle/>
          <a:p>
            <a:pPr defTabSz="336647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9" r:id="rId1"/>
    <p:sldLayoutId id="2147485300" r:id="rId2"/>
    <p:sldLayoutId id="2147485301" r:id="rId3"/>
    <p:sldLayoutId id="2147485302" r:id="rId4"/>
    <p:sldLayoutId id="2147485303" r:id="rId5"/>
    <p:sldLayoutId id="2147485304" r:id="rId6"/>
    <p:sldLayoutId id="2147485305" r:id="rId7"/>
    <p:sldLayoutId id="2147485306" r:id="rId8"/>
    <p:sldLayoutId id="2147485307" r:id="rId9"/>
    <p:sldLayoutId id="2147485308" r:id="rId10"/>
    <p:sldLayoutId id="214748530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22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64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971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29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426" indent="-12624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405" indent="-11981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3897" indent="-12916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2812" indent="-11630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9394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2637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5844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9089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2300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220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647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971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294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6164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9397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262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5873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128" tIns="202173" rIns="404128" bIns="2021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128" tIns="202173" rIns="404128" bIns="2021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128" tIns="202173" rIns="404128" bIns="20217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128" tIns="202173" rIns="404128" bIns="20217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29" tIns="168455" rIns="336729" bIns="16845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29" tIns="168455" rIns="336729" bIns="16845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379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1" r:id="rId1"/>
    <p:sldLayoutId id="2147485312" r:id="rId2"/>
    <p:sldLayoutId id="2147485313" r:id="rId3"/>
    <p:sldLayoutId id="2147485314" r:id="rId4"/>
    <p:sldLayoutId id="2147485315" r:id="rId5"/>
    <p:sldLayoutId id="2147485316" r:id="rId6"/>
    <p:sldLayoutId id="2147485317" r:id="rId7"/>
    <p:sldLayoutId id="2147485318" r:id="rId8"/>
    <p:sldLayoutId id="2147485319" r:id="rId9"/>
    <p:sldLayoutId id="2147485320" r:id="rId10"/>
    <p:sldLayoutId id="214748532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45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69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03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38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593" indent="-12625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738" indent="-119831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4400" indent="-12918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3475" indent="-116320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0219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3672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7140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0599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4058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454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6925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0373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3836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7281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0765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4208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7666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563" tIns="186260" rIns="372563" bIns="186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563" tIns="186260" rIns="372563" bIns="186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8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36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54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73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860" indent="-11638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3855" indent="-11045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0053" indent="-11908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7705" indent="-10722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6195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8016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9843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1665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3492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83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3647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547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7302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912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0946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2777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4594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15" tIns="202120" rIns="404015" bIns="2021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15" tIns="202120" rIns="404015" bIns="2021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23" r:id="rId1"/>
    <p:sldLayoutId id="2147485324" r:id="rId2"/>
    <p:sldLayoutId id="2147485325" r:id="rId3"/>
    <p:sldLayoutId id="2147485326" r:id="rId4"/>
    <p:sldLayoutId id="2147485327" r:id="rId5"/>
    <p:sldLayoutId id="2147485328" r:id="rId6"/>
    <p:sldLayoutId id="2147485329" r:id="rId7"/>
    <p:sldLayoutId id="2147485330" r:id="rId8"/>
    <p:sldLayoutId id="2147485331" r:id="rId9"/>
    <p:sldLayoutId id="2147485332" r:id="rId10"/>
    <p:sldLayoutId id="214748533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9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59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89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19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244" indent="-12622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062" indent="-11979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3365" indent="-1291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2118" indent="-11628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8519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1507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4513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7509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0502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991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599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8984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1985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4965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798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096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3963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903" tIns="202065" rIns="403903" bIns="202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903" tIns="202065" rIns="403903" bIns="202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89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5" r:id="rId1"/>
    <p:sldLayoutId id="2147485336" r:id="rId2"/>
    <p:sldLayoutId id="2147485337" r:id="rId3"/>
    <p:sldLayoutId id="2147485338" r:id="rId4"/>
    <p:sldLayoutId id="2147485339" r:id="rId5"/>
    <p:sldLayoutId id="2147485340" r:id="rId6"/>
    <p:sldLayoutId id="2147485341" r:id="rId7"/>
    <p:sldLayoutId id="2147485342" r:id="rId8"/>
    <p:sldLayoutId id="2147485343" r:id="rId9"/>
    <p:sldLayoutId id="2147485344" r:id="rId10"/>
    <p:sldLayoutId id="214748534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5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50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759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013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897" indent="-12618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5384" indent="-11976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2333" indent="-12911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0760" indent="-11625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6817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9340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1886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4415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16949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527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5074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7595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0134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2649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5209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7723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0258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790" tIns="202013" rIns="403790" bIns="202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790" tIns="202013" rIns="403790" bIns="202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26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7" r:id="rId1"/>
    <p:sldLayoutId id="2147485348" r:id="rId2"/>
    <p:sldLayoutId id="2147485349" r:id="rId3"/>
    <p:sldLayoutId id="2147485350" r:id="rId4"/>
    <p:sldLayoutId id="2147485351" r:id="rId5"/>
    <p:sldLayoutId id="2147485352" r:id="rId6"/>
    <p:sldLayoutId id="2147485353" r:id="rId7"/>
    <p:sldLayoutId id="2147485354" r:id="rId8"/>
    <p:sldLayoutId id="2147485355" r:id="rId9"/>
    <p:sldLayoutId id="2147485356" r:id="rId10"/>
    <p:sldLayoutId id="21474853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0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41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62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828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547" indent="-12615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4704" indent="-119732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1296" indent="-12907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9405" indent="-11622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5115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7176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9255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1327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13397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062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4149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6208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8281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0337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2432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4485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56553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678" tIns="201958" rIns="403678" bIns="201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678" tIns="201958" rIns="403678" bIns="201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24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9" r:id="rId1"/>
    <p:sldLayoutId id="2147485360" r:id="rId2"/>
    <p:sldLayoutId id="2147485361" r:id="rId3"/>
    <p:sldLayoutId id="2147485362" r:id="rId4"/>
    <p:sldLayoutId id="2147485363" r:id="rId5"/>
    <p:sldLayoutId id="2147485364" r:id="rId6"/>
    <p:sldLayoutId id="2147485365" r:id="rId7"/>
    <p:sldLayoutId id="2147485366" r:id="rId8"/>
    <p:sldLayoutId id="2147485367" r:id="rId9"/>
    <p:sldLayoutId id="2147485368" r:id="rId10"/>
    <p:sldLayoutId id="21474853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15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322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482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64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199" indent="-12611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4026" indent="-1197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0262" indent="-1290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8046" indent="-116192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3413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5014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6627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8237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9841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1597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3221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4820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6429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8023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9653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1245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52855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565" tIns="201903" rIns="403565" bIns="201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565" tIns="201903" rIns="403565" bIns="201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18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1" r:id="rId1"/>
    <p:sldLayoutId id="2147485372" r:id="rId2"/>
    <p:sldLayoutId id="2147485373" r:id="rId3"/>
    <p:sldLayoutId id="2147485374" r:id="rId4"/>
    <p:sldLayoutId id="2147485375" r:id="rId5"/>
    <p:sldLayoutId id="2147485376" r:id="rId6"/>
    <p:sldLayoutId id="2147485377" r:id="rId7"/>
    <p:sldLayoutId id="2147485378" r:id="rId8"/>
    <p:sldLayoutId id="2147485379" r:id="rId9"/>
    <p:sldLayoutId id="2147485380" r:id="rId10"/>
    <p:sldLayoutId id="21474853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11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22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34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45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849" indent="-12608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3348" indent="-1196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9228" indent="-12900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6690" indent="-11616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1712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2851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4002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5149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6294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113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2294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343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4578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570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687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800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915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453" tIns="201850" rIns="403453" bIns="201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453" tIns="201850" rIns="403453" bIns="201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82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3" r:id="rId1"/>
    <p:sldLayoutId id="2147485384" r:id="rId2"/>
    <p:sldLayoutId id="2147485385" r:id="rId3"/>
    <p:sldLayoutId id="2147485386" r:id="rId4"/>
    <p:sldLayoutId id="2147485387" r:id="rId5"/>
    <p:sldLayoutId id="2147485388" r:id="rId6"/>
    <p:sldLayoutId id="2147485389" r:id="rId7"/>
    <p:sldLayoutId id="2147485390" r:id="rId8"/>
    <p:sldLayoutId id="2147485391" r:id="rId9"/>
    <p:sldLayoutId id="2147485392" r:id="rId10"/>
    <p:sldLayoutId id="21474853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06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13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204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27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501" indent="-12605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2668" indent="-11963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8191" indent="-12896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5333" indent="-11612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0012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0689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1378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2059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2743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0675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1370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2048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2731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3397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4107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4773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5456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340" tIns="201795" rIns="403340" bIns="201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340" tIns="201795" rIns="403340" bIns="201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5" r:id="rId1"/>
    <p:sldLayoutId id="2147485396" r:id="rId2"/>
    <p:sldLayoutId id="2147485397" r:id="rId3"/>
    <p:sldLayoutId id="2147485398" r:id="rId4"/>
    <p:sldLayoutId id="2147485399" r:id="rId5"/>
    <p:sldLayoutId id="2147485400" r:id="rId6"/>
    <p:sldLayoutId id="2147485401" r:id="rId7"/>
    <p:sldLayoutId id="2147485402" r:id="rId8"/>
    <p:sldLayoutId id="2147485403" r:id="rId9"/>
    <p:sldLayoutId id="2147485404" r:id="rId10"/>
    <p:sldLayoutId id="21474854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0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04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06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088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153" indent="-12601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1989" indent="-11960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7156" indent="-12893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3979" indent="-11609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78311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5852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3875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18976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89919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021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044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0661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0882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1085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133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1539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1758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478" tIns="186215" rIns="372478" bIns="18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478" tIns="186215" rIns="372478" bIns="18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4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292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43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585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590" indent="-11635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3322" indent="-110433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9245" indent="-11905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6645" indent="-107201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4859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6329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7786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9251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0716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471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2923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4388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585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731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8777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024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1700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393" tIns="186170" rIns="372393" bIns="186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393" tIns="186170" rIns="372393" bIns="186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11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21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33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440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317" indent="-11633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2793" indent="-11040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8433" indent="-11902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5583" indent="-10717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3531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4632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5731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6834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7937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110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2199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3305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4409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5507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6602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7711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8805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305" tIns="186123" rIns="372305" bIns="186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305" tIns="186123" rIns="372305" bIns="186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71845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507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14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221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295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047" indent="-11630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72263" indent="-11038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67622" indent="-11899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44527" indent="-10715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702196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52941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3680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4420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5159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0746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1475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2218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2958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3701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4429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518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591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220" tIns="186080" rIns="372220" bIns="186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220" tIns="186080" rIns="372220" bIns="186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565635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03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07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11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15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773" indent="-11627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1729" indent="-110355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6810" indent="-11897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3465" indent="-10712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0867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1252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1627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2005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2383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0388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0752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1131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1511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1888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2262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2650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3015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73" tIns="186008" rIns="372073" bIns="186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73" tIns="186008" rIns="372073" bIns="186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73" tIns="186008" rIns="372073" bIns="18600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955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73" tIns="186008" rIns="372073" bIns="18600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955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955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20" tIns="154986" rIns="310020" bIns="154986"/>
          <a:lstStyle/>
          <a:p>
            <a:pPr defTabSz="309955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20" tIns="154986" rIns="310020" bIns="154986"/>
          <a:lstStyle/>
          <a:p>
            <a:pPr defTabSz="309955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7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95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93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91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327" indent="-11623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849" indent="-11031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5473" indent="-11892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1719" indent="-107085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8659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8455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8220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8007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7779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792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9557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9331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9115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8893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8675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8444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8224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593" tIns="186795" rIns="373593" bIns="186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593" tIns="186795" rIns="373593" bIns="186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93" tIns="186795" rIns="373593" bIns="18679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93" tIns="186795" rIns="373593" bIns="18679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86" tIns="155642" rIns="311286" bIns="155642"/>
          <a:lstStyle/>
          <a:p>
            <a:pPr>
              <a:defRPr/>
            </a:pPr>
            <a:endParaRPr lang="en-US" sz="6082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86" tIns="155642" rIns="311286" bIns="155642"/>
          <a:lstStyle/>
          <a:p>
            <a:pPr>
              <a:defRPr/>
            </a:pPr>
            <a:endParaRPr lang="en-US" sz="6082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6758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61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235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85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46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7130" indent="-11671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80227" indent="-11076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9777" indent="-11941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60453" indent="-10752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22182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8356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4531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90706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6882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6171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2350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8522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4696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80871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7042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3218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9393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45" tIns="185990" rIns="372045" bIns="185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45" tIns="185990" rIns="372045" bIns="185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45" tIns="185990" rIns="372045" bIns="1859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45" tIns="185990" rIns="372045" bIns="1859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96" tIns="154971" rIns="309996" bIns="1549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96" tIns="154971" rIns="309996" bIns="1549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66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930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896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862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226" indent="-11622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668" indent="-11030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5198" indent="-11891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1349" indent="-10707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8213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7868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7522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7179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6830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667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9308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8961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8621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8278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7925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7593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7234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960" tIns="185945" rIns="371960" bIns="185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960" tIns="185945" rIns="371960" bIns="185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30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85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78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71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957" indent="-11619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141" indent="-11027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4390" indent="-1188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0290" indent="-10705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6882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6172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5468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4765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4056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309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8588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7878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7174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6469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5753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5061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4344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875" tIns="185900" rIns="371875" bIns="185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875" tIns="185900" rIns="371875" bIns="185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89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78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67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57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682" indent="-11616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69607" indent="-110252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63584" indent="-11886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39230" indent="-10702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95555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44485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3420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2350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1282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8944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786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679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5726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4661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3588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2531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145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730" tIns="185828" rIns="371730" bIns="185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730" tIns="185828" rIns="371730" bIns="185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730" tIns="185828" rIns="371730" bIns="18582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666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730" tIns="185828" rIns="371730" bIns="18582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6666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6666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34" tIns="154836" rIns="309734" bIns="154836"/>
          <a:lstStyle/>
          <a:p>
            <a:pPr defTabSz="309666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34" tIns="154836" rIns="309734" bIns="154836"/>
          <a:lstStyle/>
          <a:p>
            <a:pPr defTabSz="309666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83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66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50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33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235" indent="-1161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731" indent="-11021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2245" indent="-11881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7483" indent="-10698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3347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1695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0011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8354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6683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8344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6666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5000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3335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1668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0004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8327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6663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40" tIns="185783" rIns="371640" bIns="1857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40" tIns="185783" rIns="371640" bIns="1857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594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594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594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98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5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39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18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964" indent="-11609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206" indent="-11018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1440" indent="-11878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6421" indent="-10696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2025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0009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7963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5944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3913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984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5947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3915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1892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9862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7839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5801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3771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18" tIns="185770" rIns="371618" bIns="1857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18" tIns="185770" rIns="371618" bIns="1857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18" tIns="185770" rIns="371618" bIns="1857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18" tIns="185770" rIns="371618" bIns="1857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41" tIns="154788" rIns="309641" bIns="1547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41" tIns="154788" rIns="309641" bIns="1547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8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57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35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13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874" indent="-11608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026" indent="-11017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1163" indent="-11877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6055" indent="-10695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1574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9421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7271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5118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2966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863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5701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3547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1393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9245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7094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4952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2787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533" tIns="185725" rIns="371533" bIns="18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533" tIns="185725" rIns="371533" bIns="18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5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497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24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99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599" indent="-11605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7497" indent="-110149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0356" indent="-1187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4997" indent="-10692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0243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7729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5224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2710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0196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501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4979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2465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9951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7444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4925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2426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9900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448" tIns="185680" rIns="371448" bIns="18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448" tIns="185680" rIns="371448" bIns="18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1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42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13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85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330" indent="-11603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6968" indent="-110123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9549" indent="-1187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3941" indent="-10690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8917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6042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3174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0299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77419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141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4255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1382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8506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5636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2764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9899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7010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360" tIns="185635" rIns="371360" bIns="1856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360" tIns="185635" rIns="371360" bIns="1856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3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678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35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02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70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056" indent="-11600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6443" indent="-11009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8744" indent="-11869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2885" indent="-10687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7592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4353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1122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7888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74650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781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353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0299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7062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3834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059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737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412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8"/>
            <a:ext cx="25923241" cy="4943129"/>
          </a:xfrm>
          <a:prstGeom prst="rect">
            <a:avLst/>
          </a:prstGeom>
        </p:spPr>
        <p:txBody>
          <a:bodyPr vert="horz" lIns="0" tIns="185553" rIns="0" bIns="18555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8083386"/>
            <a:ext cx="25923241" cy="30144185"/>
          </a:xfrm>
          <a:prstGeom prst="rect">
            <a:avLst/>
          </a:prstGeom>
        </p:spPr>
        <p:txBody>
          <a:bodyPr vert="horz" lIns="371213" tIns="185553" rIns="371213" bIns="185553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579"/>
            <a:ext cx="6720840" cy="2278395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4" y="39664579"/>
            <a:ext cx="9121140" cy="2278395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579"/>
            <a:ext cx="6720840" cy="2278395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9233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hf hdr="0" ftr="0" dt="0"/>
  <p:txStyles>
    <p:titleStyle>
      <a:lvl1pPr algn="ctr" defTabSz="3092337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1159614" indent="-1159614" algn="l" defTabSz="3092337" rtl="0" eaLnBrk="1" latinLnBrk="0" hangingPunct="1">
        <a:spcBef>
          <a:spcPct val="20000"/>
        </a:spcBef>
        <a:buFont typeface="Arial" pitchFamily="34" charset="0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12520" indent="-966367" algn="l" defTabSz="3092337" rtl="0" eaLnBrk="1" latinLnBrk="0" hangingPunct="1">
        <a:spcBef>
          <a:spcPct val="20000"/>
        </a:spcBef>
        <a:buFont typeface="Arial" pitchFamily="34" charset="0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65418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411583" indent="-773093" algn="l" defTabSz="3092337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57766" indent="-773093" algn="l" defTabSz="3092337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3932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50092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96258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142426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180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2337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8502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4675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0844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7012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3171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9341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3510" tIns="186750" rIns="373510" bIns="1867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3510" tIns="186750" rIns="373510" bIns="1867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10" tIns="186750" rIns="373510" bIns="1867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10" tIns="186750" rIns="373510" bIns="18675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17" tIns="155604" rIns="311217" bIns="15560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17" tIns="155604" rIns="311217" bIns="15560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565635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558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16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74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32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859" indent="-1166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79698" indent="-110743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78969" indent="-1193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59388" indent="-107502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720847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76656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2473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8281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4096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80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1622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7431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324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905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4864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0682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6485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85" tIns="185545" rIns="371185" bIns="18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85" tIns="185545" rIns="371185" bIns="18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85" tIns="185545" rIns="371185" bIns="1855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85" tIns="185545" rIns="371185" bIns="1855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80" tIns="154600" rIns="309280" bIns="1546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80" tIns="154600" rIns="309280" bIns="1546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60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20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81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41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9516" indent="-1159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5388" indent="-11004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7128" indent="-11863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0769" indent="-10682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4940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0978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7026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3076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9113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057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2092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8131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4178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0223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6264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2320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8358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00" tIns="185500" rIns="371100" bIns="185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00" tIns="185500" rIns="371100" bIns="185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56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137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704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27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9250" indent="-11592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4859" indent="-11002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6324" indent="-1186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9711" indent="-106803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3613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9295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4982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0668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6347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5697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1370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7048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2735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8424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4099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9797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5472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020" tIns="185455" rIns="371020" bIns="185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020" tIns="185455" rIns="371020" bIns="185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533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064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596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12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982" indent="-11589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4334" indent="-10999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5516" indent="-11858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8658" indent="-10677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229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7609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2935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826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358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5339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0648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5969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1293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6621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1941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7274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2590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933" tIns="185410" rIns="370933" bIns="185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933" tIns="185410" rIns="370933" bIns="185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9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99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488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9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711" indent="-11587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3805" indent="-10997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4708" indent="-118556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7603" indent="-10675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0968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5921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0890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5856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0811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975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9926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4884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9855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4823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9778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4752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9707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845" tIns="185365" rIns="370845" bIns="1853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845" tIns="185365" rIns="370845" bIns="1853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61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92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38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84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446" indent="-1158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3277" indent="-1099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3900" indent="-1185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6549" indent="-10672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9640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4239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8843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3449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8047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614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9206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3805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8413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3019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7613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2229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6825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758" tIns="185320" rIns="370758" bIns="185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758" tIns="185320" rIns="370758" bIns="185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2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84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27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69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174" indent="-11581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2748" indent="-10991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3099" indent="-11850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5492" indent="-10670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8318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2552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6795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1044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5283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25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8482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2726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697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1219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545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9710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3945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673" tIns="185273" rIns="370673" bIns="1852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673" tIns="185273" rIns="370673" bIns="1852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8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77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16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55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903" indent="-11579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2223" indent="-10989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2289" indent="-11847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4438" indent="-10667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6988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0869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4753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8644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2518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891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7762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1647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5533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9422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3295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7188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1066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88" tIns="185230" rIns="370588" bIns="185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88" tIns="185230" rIns="370588" bIns="185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5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70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05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40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634" indent="-1157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1694" indent="-10986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1487" indent="-11844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3380" indent="-10665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5664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9182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2709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6240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9752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532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7044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0566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409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761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113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4668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8188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03" tIns="185185" rIns="370503" bIns="185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03" tIns="185185" rIns="370503" bIns="185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180" y="39673953"/>
            <a:ext cx="4245189" cy="24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632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94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265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363" indent="-1157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1167" indent="-10984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0685" indent="-11841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2323" indent="-10662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4342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7499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0670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3832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6989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172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6323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9488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2654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5818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8975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2149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5306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418" tIns="185140" rIns="370418" bIns="1851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418" tIns="185140" rIns="370418" bIns="1851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28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560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84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12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099" indent="-11570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60641" indent="-109817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49880" indent="-1183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21272" indent="-10660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73020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15814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8628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1431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4223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8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5608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84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12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4014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6815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2426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423" tIns="186705" rIns="373423" bIns="186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423" tIns="186705" rIns="373423" bIns="186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5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09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63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179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587" indent="-11665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9167" indent="-11071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8154" indent="-1193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8329" indent="-10747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9514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4960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0412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5858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1311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447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0900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6341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1794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7242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2691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8137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3586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333" tIns="185098" rIns="370333" bIns="1850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333" tIns="185098" rIns="370333" bIns="1850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2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48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73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97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828" indent="-1156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0107" indent="-1097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9076" indent="-1183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0212" indent="-106579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1695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4131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6584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9032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1463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447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4888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733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977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2218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4659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711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9549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245" tIns="185058" rIns="370245" bIns="185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245" tIns="185058" rIns="370245" bIns="185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208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416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62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83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558" indent="-11565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9582" indent="-109766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8273" indent="-11833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9160" indent="-10655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0370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2452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4538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6632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8701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087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4167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625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833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0420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2501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459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667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60" tIns="185013" rIns="370160" bIns="185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60" tIns="185013" rIns="370160" bIns="185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9736161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9706445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56563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1014966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17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34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5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68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292" indent="-11562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9055" indent="-10974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7469" indent="-1183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8104" indent="-10652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69048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077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250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423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5944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729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3451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517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6898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8626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034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207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3793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075" tIns="184970" rIns="370075" bIns="1849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075" tIns="184970" rIns="370075" bIns="1849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 algn="r">
              <a:defRPr sz="5249" smtClean="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F84C08-C189-5C4C-822D-BCB9DCC3AF18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355" tIns="154121" rIns="308355" bIns="15412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355" tIns="154121" rIns="308355" bIns="15412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  <p:sldLayoutId id="2147484172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13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27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40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54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024" indent="-11560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58526" indent="-10971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46668" indent="-11828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17052" indent="-10650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67727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09087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0458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1831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3181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36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2732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4093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5455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682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818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9557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0918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369988" tIns="184923" rIns="369988" bIns="18492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369988" tIns="184923" rIns="369988" bIns="18492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204"/>
            <a:ext cx="6720840" cy="2001027"/>
          </a:xfrm>
          <a:prstGeom prst="rect">
            <a:avLst/>
          </a:prstGeom>
        </p:spPr>
        <p:txBody>
          <a:bodyPr vert="horz" lIns="369988" tIns="184923" rIns="369988" bIns="184923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204"/>
            <a:ext cx="9121140" cy="2001027"/>
          </a:xfrm>
          <a:prstGeom prst="rect">
            <a:avLst/>
          </a:prstGeom>
        </p:spPr>
        <p:txBody>
          <a:bodyPr vert="horz" lIns="369988" tIns="184923" rIns="369988" bIns="184923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08283" tIns="154082" rIns="308283" bIns="154082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4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</p:sldLayoutIdLst>
  <p:hf hdr="0" ftr="0" dt="0"/>
  <p:txStyles>
    <p:titleStyle>
      <a:lvl1pPr algn="l" defTabSz="3082013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5753" indent="-1155753" algn="l" defTabSz="3082013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504123" indent="-963137" algn="l" defTabSz="3082013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52497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93510" indent="-770509" algn="l" defTabSz="3082013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34526" indent="-770509" algn="l" defTabSz="3082013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75522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16531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57530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98545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006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2013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3014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4022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5026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6028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7041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8045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369900" tIns="184878" rIns="369900" bIns="18487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369900" tIns="184878" rIns="369900" bIns="18487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229"/>
            <a:ext cx="6720840" cy="2001027"/>
          </a:xfrm>
          <a:prstGeom prst="rect">
            <a:avLst/>
          </a:prstGeom>
        </p:spPr>
        <p:txBody>
          <a:bodyPr vert="horz" lIns="369900" tIns="184878" rIns="369900" bIns="18487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229"/>
            <a:ext cx="9121140" cy="2001027"/>
          </a:xfrm>
          <a:prstGeom prst="rect">
            <a:avLst/>
          </a:prstGeom>
        </p:spPr>
        <p:txBody>
          <a:bodyPr vert="horz" lIns="369900" tIns="184878" rIns="369900" bIns="18487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08209" tIns="154045" rIns="308209" bIns="1540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p:hf hdr="0" ftr="0" dt="0"/>
  <p:txStyles>
    <p:titleStyle>
      <a:lvl1pPr algn="l" defTabSz="3081297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5484" indent="-1155484" algn="l" defTabSz="3081297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503538" indent="-962914" algn="l" defTabSz="3081297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51601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92254" indent="-770327" algn="l" defTabSz="3081297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32908" indent="-770327" algn="l" defTabSz="3081297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73552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14196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54831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95495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0645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1297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1934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2586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3231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3871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4525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5168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813" tIns="184833" rIns="369813" bIns="1848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813" tIns="184833" rIns="369813" bIns="1848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813" tIns="184833" rIns="369813" bIns="18483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813" tIns="184833" rIns="369813" bIns="18483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137" tIns="154007" rIns="308137" bIns="15400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137" tIns="154007" rIns="308137" bIns="15400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028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05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0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11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5217" indent="-11552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6945" indent="-10963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4256" indent="-1181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3893" indent="-10643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63764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04045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44341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84630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24908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0283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0577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0855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1151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1431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1717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2012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2298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  <a:prstGeom prst="rect">
            <a:avLst/>
          </a:prstGeom>
        </p:spPr>
        <p:txBody>
          <a:bodyPr vert="horz" lIns="369730" tIns="184788" rIns="369730" bIns="18478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374"/>
            <a:ext cx="25923241" cy="28242220"/>
          </a:xfrm>
          <a:prstGeom prst="rect">
            <a:avLst/>
          </a:prstGeom>
        </p:spPr>
        <p:txBody>
          <a:bodyPr vert="horz" lIns="369730" tIns="184788" rIns="369730" bIns="184788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893"/>
            <a:ext cx="6720840" cy="2278395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893"/>
            <a:ext cx="9121140" cy="2278395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893"/>
            <a:ext cx="6720840" cy="2278395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</p:sldLayoutIdLst>
  <p:hf hdr="0" ftr="0" dt="0"/>
  <p:txStyles>
    <p:titleStyle>
      <a:lvl1pPr algn="ctr" defTabSz="3079863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4946" indent="-1154946" algn="l" defTabSz="3079863" rtl="0" eaLnBrk="1" latinLnBrk="0" hangingPunct="1">
        <a:spcBef>
          <a:spcPct val="20000"/>
        </a:spcBef>
        <a:buFont typeface="Arial" pitchFamily="34" charset="0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02375" indent="-962462" algn="l" defTabSz="3079863" rtl="0" eaLnBrk="1" latinLnBrk="0" hangingPunct="1">
        <a:spcBef>
          <a:spcPct val="20000"/>
        </a:spcBef>
        <a:buFont typeface="Arial" pitchFamily="34" charset="0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49803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389744" indent="-769969" algn="l" defTabSz="3079863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29675" indent="-769969" algn="l" defTabSz="3079863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9601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09521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49447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89383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9924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9863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9778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9711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9640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9559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9498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9422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166" y="1228356"/>
            <a:ext cx="25443180" cy="34869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02648" tIns="102648" rIns="102648" bIns="102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按一下以編輯母片標題樣式</a:t>
            </a:r>
            <a:endParaRPr lang="en-US">
              <a:sym typeface="Myriad Pro Bold Cond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66" y="6538015"/>
            <a:ext cx="25443180" cy="32293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02648" tIns="102648" rIns="102648" bIns="102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按一下以編輯母片文字樣式</a:t>
            </a:r>
          </a:p>
          <a:p>
            <a:pPr lvl="1"/>
            <a:r>
              <a:rPr lang="zh-TW" altLang="en-US">
                <a:sym typeface="Myriad Pro Bold Cond" charset="0"/>
              </a:rPr>
              <a:t>第二層</a:t>
            </a:r>
          </a:p>
          <a:p>
            <a:pPr lvl="2"/>
            <a:r>
              <a:rPr lang="zh-TW" altLang="en-US">
                <a:sym typeface="Myriad Pro Bold Cond" charset="0"/>
              </a:rPr>
              <a:t>第三層</a:t>
            </a:r>
          </a:p>
          <a:p>
            <a:pPr lvl="3"/>
            <a:r>
              <a:rPr lang="zh-TW" altLang="en-US">
                <a:sym typeface="Myriad Pro Bold Cond" charset="0"/>
              </a:rPr>
              <a:t>第四層</a:t>
            </a:r>
          </a:p>
          <a:p>
            <a:pPr lvl="4"/>
            <a:r>
              <a:rPr lang="zh-TW" altLang="en-US">
                <a:sym typeface="Myriad Pro Bold Cond" charset="0"/>
              </a:rPr>
              <a:t>第五層</a:t>
            </a:r>
            <a:endParaRPr lang="en-US">
              <a:sym typeface="Myriad Pro Bold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2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+mj-lt"/>
          <a:ea typeface="+mj-ea"/>
          <a:cs typeface="+mj-cs"/>
          <a:sym typeface="Myriad Pro Bold Con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5pPr>
      <a:lvl6pPr marL="769788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6pPr>
      <a:lvl7pPr marL="1539569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7pPr>
      <a:lvl8pPr marL="2309350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8pPr>
      <a:lvl9pPr marL="3079142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9pPr>
    </p:titleStyle>
    <p:bodyStyle>
      <a:lvl1pPr marL="1347108" indent="-1347108" algn="l" rtl="0" eaLnBrk="1" fontAlgn="base" hangingPunct="1">
        <a:spcBef>
          <a:spcPts val="2381"/>
        </a:spcBef>
        <a:spcAft>
          <a:spcPct val="0"/>
        </a:spcAft>
        <a:buSzPct val="120000"/>
        <a:buFont typeface="Lucida Grande" charset="0"/>
        <a:buChar char="▪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1pPr>
      <a:lvl2pPr marL="2330735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2pPr>
      <a:lvl3pPr marL="346403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3pPr>
      <a:lvl4pPr marL="4575939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4pPr>
      <a:lvl5pPr marL="570923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5pPr>
      <a:lvl6pPr marL="6479019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6pPr>
      <a:lvl7pPr marL="7248803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7pPr>
      <a:lvl8pPr marL="801859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8pPr>
      <a:lvl9pPr marL="8788360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9pPr>
    </p:bodyStyle>
    <p:otherStyle>
      <a:defPPr>
        <a:defRPr lang="en-US"/>
      </a:defPPr>
      <a:lvl1pPr marL="0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1pPr>
      <a:lvl2pPr marL="769788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2pPr>
      <a:lvl3pPr marL="1539569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3pPr>
      <a:lvl4pPr marL="2309350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4pPr>
      <a:lvl5pPr marL="3079142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5pPr>
      <a:lvl6pPr marL="3848907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6pPr>
      <a:lvl7pPr marL="4618703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7pPr>
      <a:lvl8pPr marL="5388486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8pPr>
      <a:lvl9pPr marL="6158274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558" tIns="184698" rIns="369558" bIns="184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558" tIns="184698" rIns="369558" bIns="184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558" tIns="184698" rIns="369558" bIns="18469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558" tIns="184698" rIns="369558" bIns="18469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924" tIns="153895" rIns="307924" bIns="1538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924" tIns="153895" rIns="307924" bIns="1538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92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842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76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68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4407" indent="-11544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5368" indent="-10956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1846" indent="-11811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0737" indent="-10635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9802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9006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8225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7440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6637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9213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842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7629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684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6049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525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447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3673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333" tIns="186660" rIns="373333" bIns="186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333" tIns="186660" rIns="373333" bIns="186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508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0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52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03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312" indent="-11663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8634" indent="-110692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7344" indent="-11933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7270" indent="-10745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8179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3265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8354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3440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8525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089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017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525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0344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542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051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5599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068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473" tIns="184655" rIns="369473" bIns="1846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473" tIns="184655" rIns="369473" bIns="1846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88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77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65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54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4141" indent="-11541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4843" indent="-10953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1044" indent="-11808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9684" indent="-10633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8482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7328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6183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5044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3884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853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7706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6551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5401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4257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3098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1958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0803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388" tIns="184608" rIns="369388" bIns="184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388" tIns="184608" rIns="369388" bIns="184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84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698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54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39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3873" indent="-11538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4318" indent="-10951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0242" indent="-11806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8630" indent="-10630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7162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5649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4148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2646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1131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49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698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5478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3963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2460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094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944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7933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440188" y="1713756"/>
            <a:ext cx="25923241" cy="713237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9300" tIns="184563" rIns="369300" bIns="18456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0188" y="9985374"/>
            <a:ext cx="25923241" cy="282422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9300" tIns="184563" rIns="369300" bIns="1845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992"/>
            <a:ext cx="6720840" cy="2278395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4164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992"/>
            <a:ext cx="9121140" cy="2278395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4164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992"/>
            <a:ext cx="6720840" cy="2278395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6914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7AAB5F-675F-1E47-950A-8D7D15C054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</p:sldLayoutIdLst>
  <p:hf hdr="0" ftr="0" dt="0"/>
  <p:txStyles>
    <p:titleStyle>
      <a:lvl1pPr algn="ctr" defTabSz="1538141" rtl="0" eaLnBrk="1" fontAlgn="base" hangingPunct="1">
        <a:spcBef>
          <a:spcPct val="0"/>
        </a:spcBef>
        <a:spcAft>
          <a:spcPct val="0"/>
        </a:spcAft>
        <a:defRPr sz="14996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538141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076270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4614399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6152529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153601" indent="-1153601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0832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499464" indent="-961339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413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3845319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332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383461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6914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6921594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6914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8459726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97859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35986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74123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141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627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4399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2529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067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8795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6931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5066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215" tIns="184518" rIns="369215" bIns="184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215" tIns="184518" rIns="369215" bIns="184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215" tIns="184518" rIns="369215" bIns="18451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215" tIns="184518" rIns="369215" bIns="18451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638" tIns="153745" rIns="307638" bIns="15374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638" tIns="153745" rIns="307638" bIns="15374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778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55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33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10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3333" indent="-11533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3268" indent="-1094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8632" indent="-11800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6528" indent="-10625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4524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2293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0078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67855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05623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781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5552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332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1096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887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6645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4421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219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369130" tIns="184478" rIns="369130" bIns="18447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369130" tIns="184478" rIns="369130" bIns="18447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391"/>
            <a:ext cx="6720840" cy="2001027"/>
          </a:xfrm>
          <a:prstGeom prst="rect">
            <a:avLst/>
          </a:prstGeom>
        </p:spPr>
        <p:txBody>
          <a:bodyPr vert="horz" lIns="369130" tIns="184478" rIns="369130" bIns="18447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391"/>
            <a:ext cx="9121140" cy="2001027"/>
          </a:xfrm>
          <a:prstGeom prst="rect">
            <a:avLst/>
          </a:prstGeom>
        </p:spPr>
        <p:txBody>
          <a:bodyPr vert="horz" lIns="369130" tIns="184478" rIns="369130" bIns="18447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07568" tIns="153711" rIns="307568" bIns="15371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82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</p:sldLayoutIdLst>
  <p:hf hdr="0" ftr="0" dt="0"/>
  <p:txStyles>
    <p:titleStyle>
      <a:lvl1pPr algn="l" defTabSz="3074830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3067" indent="-1153067" algn="l" defTabSz="3074830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498301" indent="-960888" algn="l" defTabSz="3074830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43525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80946" indent="-768705" algn="l" defTabSz="3074830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18366" indent="-768705" algn="l" defTabSz="3074830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55782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93196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30606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68030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425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483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225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9665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7077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4491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1911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9329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045" tIns="184438" rIns="369045" bIns="184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045" tIns="184438" rIns="369045" bIns="184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045" tIns="184438" rIns="369045" bIns="18443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045" tIns="184438" rIns="369045" bIns="18443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97" tIns="153678" rIns="307497" bIns="15367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97" tIns="153678" rIns="307497" bIns="15367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706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411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1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82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2795" indent="-11527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2219" indent="-10940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7029" indent="-11795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4425" indent="-10620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1889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8935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26008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63068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00114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064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411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1172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8229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529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2339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9402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6457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  <a:prstGeom prst="rect">
            <a:avLst/>
          </a:prstGeom>
        </p:spPr>
        <p:txBody>
          <a:bodyPr vert="horz" lIns="368960" tIns="184395" rIns="368960" bIns="18439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374"/>
            <a:ext cx="25923241" cy="28242220"/>
          </a:xfrm>
          <a:prstGeom prst="rect">
            <a:avLst/>
          </a:prstGeom>
        </p:spPr>
        <p:txBody>
          <a:bodyPr vert="horz" lIns="368960" tIns="184395" rIns="368960" bIns="184395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5061"/>
            <a:ext cx="6720840" cy="2278395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5061"/>
            <a:ext cx="9121140" cy="2278395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5061"/>
            <a:ext cx="6720840" cy="2278395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r">
              <a:defRPr sz="4164">
                <a:solidFill>
                  <a:srgbClr val="000000"/>
                </a:solidFill>
              </a:defRPr>
            </a:lvl1pPr>
          </a:lstStyle>
          <a:p>
            <a:fld id="{938804F6-1EC8-4F45-958E-1A743EB9638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1" r:id="rId4"/>
    <p:sldLayoutId id="2147484322" r:id="rId5"/>
    <p:sldLayoutId id="2147484323" r:id="rId6"/>
    <p:sldLayoutId id="2147484324" r:id="rId7"/>
    <p:sldLayoutId id="2147484325" r:id="rId8"/>
    <p:sldLayoutId id="2147484326" r:id="rId9"/>
    <p:sldLayoutId id="2147484327" r:id="rId10"/>
    <p:sldLayoutId id="2147484328" r:id="rId11"/>
  </p:sldLayoutIdLst>
  <p:hf hdr="0" ftr="0" dt="0"/>
  <p:txStyles>
    <p:titleStyle>
      <a:lvl1pPr algn="ctr" defTabSz="1536709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2524" indent="-1152524" algn="l" defTabSz="1536709" rtl="0" eaLnBrk="1" latinLnBrk="0" hangingPunct="1">
        <a:spcBef>
          <a:spcPct val="20000"/>
        </a:spcBef>
        <a:buFont typeface="Arial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497135" indent="-960439" algn="l" defTabSz="1536709" rtl="0" eaLnBrk="1" latinLnBrk="0" hangingPunct="1">
        <a:spcBef>
          <a:spcPct val="20000"/>
        </a:spcBef>
        <a:buFont typeface="Arial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41737" indent="-768345" algn="l" defTabSz="1536709" rtl="0" eaLnBrk="1" latinLnBrk="0" hangingPunct="1">
        <a:spcBef>
          <a:spcPct val="20000"/>
        </a:spcBef>
        <a:buFont typeface="Arial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378438" indent="-768345" algn="l" defTabSz="1536709" rtl="0" eaLnBrk="1" latinLnBrk="0" hangingPunct="1">
        <a:spcBef>
          <a:spcPct val="20000"/>
        </a:spcBef>
        <a:buFont typeface="Arial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15142" indent="-768345" algn="l" defTabSz="1536709" rtl="0" eaLnBrk="1" latinLnBrk="0" hangingPunct="1">
        <a:spcBef>
          <a:spcPct val="20000"/>
        </a:spcBef>
        <a:buFont typeface="Arial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1838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88532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25227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61935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6709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3396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0098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6797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3494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0188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6895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3589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873" tIns="184350" rIns="368873" bIns="184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873" tIns="184350" rIns="368873" bIns="184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873" tIns="184350" rIns="368873" bIns="1843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873" tIns="184350" rIns="368873" bIns="18435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354" tIns="153605" rIns="307354" bIns="15360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354" tIns="153605" rIns="307354" bIns="15360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63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26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902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53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2256" indent="-11522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1173" indent="-1093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5430" indent="-11789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2323" indent="-10615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9254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5587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21935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8281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94617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6355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2675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9020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5363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1703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8036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4384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0722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788" tIns="184305" rIns="368788" bIns="18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788" tIns="184305" rIns="368788" bIns="18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38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9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195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7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39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985" indent="-1151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0648" indent="-10933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4630" indent="-11786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1273" indent="-106131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7939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3912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9902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5890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91863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99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195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7947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3929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9911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5889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1877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785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98" tIns="184260" rIns="368698" bIns="184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98" tIns="184260" rIns="368698" bIns="184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63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12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686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24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718" indent="-11517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0123" indent="-10930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3828" indent="-11783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0224" indent="-10610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6618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2236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7869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3497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9113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636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1243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6868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2498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8124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3741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9367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4992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248" tIns="186615" rIns="373248" bIns="18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248" tIns="186615" rIns="373248" bIns="18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472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9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41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889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043" indent="-11660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8105" indent="-11066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6536" indent="-1193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6202" indent="-10742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6846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157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6296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102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574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4725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9447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4165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8894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3612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8337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3066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7780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13" tIns="184218" rIns="368613" bIns="184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13" tIns="184218" rIns="368613" bIns="184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28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052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57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10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451" indent="-11514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9598" indent="-109281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3030" indent="-117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9174" indent="-106082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5303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0562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5836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1107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6362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28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0528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579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1062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633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158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6862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212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528" tIns="184170" rIns="368528" bIns="184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528" tIns="184170" rIns="368528" bIns="184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594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  <p:sldLayoutId id="2147484383" r:id="rId6"/>
    <p:sldLayoutId id="2147484384" r:id="rId7"/>
    <p:sldLayoutId id="2147484385" r:id="rId8"/>
    <p:sldLayoutId id="2147484386" r:id="rId9"/>
    <p:sldLayoutId id="2147484387" r:id="rId10"/>
    <p:sldLayoutId id="214748438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49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981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47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963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179" indent="-115117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9073" indent="-10925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2229" indent="-11778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8128" indent="-1060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3983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8885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3804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8716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3614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4922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9816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4724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9630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4539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9442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4358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9263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443" tIns="184125" rIns="368443" bIns="184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443" tIns="184125" rIns="368443" bIns="184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45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90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36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81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911" indent="-11509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8548" indent="-10923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1428" indent="-11775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7078" indent="-10603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2672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7213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1775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6327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0867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4565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9099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3651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8195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275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7294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185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6403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258" tIns="184035" rIns="368258" bIns="184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258" tIns="184035" rIns="368258" bIns="184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258" tIns="184035" rIns="368258" bIns="18403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7588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258" tIns="184035" rIns="368258" bIns="18403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7588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758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841" tIns="153342" rIns="306841" bIns="153342"/>
          <a:lstStyle/>
          <a:p>
            <a:pPr defTabSz="3067588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841" tIns="153342" rIns="306841" bIns="153342"/>
          <a:lstStyle/>
          <a:p>
            <a:pPr defTabSz="3067588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8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75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13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52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347" indent="-11503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7438" indent="-10917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9750" indent="-1176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4886" indent="-105981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9901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3707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7496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1309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75085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811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7588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1395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5202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8987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2801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6579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0394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73" tIns="183990" rIns="368173" bIns="183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73" tIns="183990" rIns="368173" bIns="183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687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687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687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74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  <p:sldLayoutId id="2147484415" r:id="rId2"/>
    <p:sldLayoutId id="2147484416" r:id="rId3"/>
    <p:sldLayoutId id="2147484417" r:id="rId4"/>
    <p:sldLayoutId id="2147484418" r:id="rId5"/>
    <p:sldLayoutId id="2147484419" r:id="rId6"/>
    <p:sldLayoutId id="2147484420" r:id="rId7"/>
    <p:sldLayoutId id="2147484421" r:id="rId8"/>
    <p:sldLayoutId id="2147484422" r:id="rId9"/>
    <p:sldLayoutId id="2147484423" r:id="rId10"/>
    <p:sldLayoutId id="214748442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4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68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03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37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076" indent="-11500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914" indent="-109151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8950" indent="-11767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3837" indent="-10595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8588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2037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5465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8919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72337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455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6877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0324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3775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7201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0658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4076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7530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33" tIns="183928" rIns="368033" bIns="183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33" tIns="183928" rIns="368033" bIns="183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33" tIns="183928" rIns="368033" bIns="18392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5702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33" tIns="183928" rIns="368033" bIns="18392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5702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5702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54" tIns="153253" rIns="306654" bIns="153253"/>
          <a:lstStyle/>
          <a:p>
            <a:pPr defTabSz="306570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54" tIns="153253" rIns="306654" bIns="153253"/>
          <a:lstStyle/>
          <a:p>
            <a:pPr defTabSz="306570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8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57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856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13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632" indent="-11496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053" indent="-10910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7625" indent="-11762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2083" indent="-10591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6414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9270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2108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4958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7796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857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5702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8561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1399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4243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7101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9923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2786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00" tIns="183945" rIns="368100" bIns="183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00" tIns="183945" rIns="368100" bIns="183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00" tIns="183945" rIns="368100" bIns="1839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00" tIns="183945" rIns="368100" bIns="1839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09" tIns="153267" rIns="306709" bIns="1532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09" tIns="153267" rIns="306709" bIns="1532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379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13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62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93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24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837" indent="-11498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453" indent="-10912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8227" indent="-1176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2883" indent="-10593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7412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0521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3647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6768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9881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136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6240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936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2474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5601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8708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183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495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15" tIns="183905" rIns="368015" bIns="183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15" tIns="183905" rIns="368015" bIns="183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77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55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82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10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568" indent="-11495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5928" indent="-10910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7429" indent="-11761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1833" indent="-10590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6096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8851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1619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4385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7140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776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5522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8291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1043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3809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6566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9332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2090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928" tIns="183865" rIns="367928" bIns="183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928" tIns="183865" rIns="367928" bIns="183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89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41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48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721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96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297" indent="-11492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5403" indent="-10907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6628" indent="-1175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0790" indent="-10588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4781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7179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9592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1997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4392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419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4805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7216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9615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2022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4417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6830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9231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843" tIns="183825" rIns="367843" bIns="183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843" tIns="183825" rIns="367843" bIns="183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26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06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40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61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81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027" indent="-11490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4878" indent="-10905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5828" indent="-11756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9744" indent="-10585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3469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5506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7563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9607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1647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060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4097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6143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8182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0235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2273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4329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6371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163" tIns="186570" rIns="373163" bIns="1865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163" tIns="186570" rIns="373163" bIns="1865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436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872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30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74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768" indent="-11657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7573" indent="-11063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5726" indent="-11927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5142" indent="-107401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5512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9875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4238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8598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2955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436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8725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3077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7441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180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6164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0527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488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758" tIns="183780" rIns="367758" bIns="183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758" tIns="183780" rIns="367758" bIns="183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24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170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337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50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67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756" indent="-11487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4353" indent="-10902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5030" indent="-11753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8694" indent="-10583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2157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3835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5531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7224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8903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1704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3379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5072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6753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8448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0128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1825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3513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673" tIns="183733" rIns="367673" bIns="1837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673" tIns="183733" rIns="367673" bIns="1837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18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13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26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40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53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493" indent="-11484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3828" indent="-10899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4229" indent="-11750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7648" indent="-10580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0841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2161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3505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4843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6162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1347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2663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4000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5322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6658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7986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9325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0659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88" tIns="183690" rIns="367588" bIns="183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88" tIns="183690" rIns="367588" bIns="183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82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099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1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292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38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222" indent="-11482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3306" indent="-10897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3434" indent="-11748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6600" indent="-10578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29526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0491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1480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2458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3423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0990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1947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2928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3893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4878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5841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6829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47803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00" tIns="183645" rIns="367500" bIns="1836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00" tIns="183645" rIns="367500" bIns="1836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06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12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1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24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7953" indent="-11479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2785" indent="-108949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2636" indent="-11745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5559" indent="-10576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28217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58824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89451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0071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0682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0633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123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185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2463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309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3701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4329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4494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40" tIns="205720" rIns="411440" bIns="20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40" tIns="205720" rIns="411440" bIns="20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38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766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4149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53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5375" indent="-12853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11239" indent="-12199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32316" indent="-13151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22477" indent="-11842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301901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15731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9563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43392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57223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3831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7660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41492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532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915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8298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6813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10646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328" tIns="205663" rIns="411328" bIns="205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328" tIns="205663" rIns="411328" bIns="205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328" tIns="205663" rIns="411328" bIns="20566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328" tIns="205663" rIns="411328" bIns="20566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728" tIns="171363" rIns="342728" bIns="171363"/>
          <a:lstStyle/>
          <a:p>
            <a:pPr>
              <a:defRPr/>
            </a:pPr>
            <a:endParaRPr lang="en-US" sz="6914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728" tIns="171363" rIns="342728" bIns="171363"/>
          <a:lstStyle/>
          <a:p>
            <a:pPr>
              <a:defRPr/>
            </a:pPr>
            <a:endParaRPr lang="en-US" sz="6914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6758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33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671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400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34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5020" indent="-12850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10550" indent="-12195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31262" indent="-13147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21095" indent="-11838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300170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13528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6887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40246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53605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335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6716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4007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3437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6795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8015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3517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06876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215" tIns="205603" rIns="411215" bIns="2056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215" tIns="205603" rIns="411215" bIns="2056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215" tIns="205603" rIns="411215" bIns="2056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215" tIns="205603" rIns="411215" bIns="2056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634" tIns="171313" rIns="342634" bIns="17131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634" tIns="171313" rIns="342634" bIns="17131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565635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50" r:id="rId4"/>
    <p:sldLayoutId id="2147484551" r:id="rId5"/>
    <p:sldLayoutId id="2147484552" r:id="rId6"/>
    <p:sldLayoutId id="2147484553" r:id="rId7"/>
    <p:sldLayoutId id="2147484554" r:id="rId8"/>
    <p:sldLayoutId id="2147484555" r:id="rId9"/>
    <p:sldLayoutId id="2147484556" r:id="rId10"/>
    <p:sldLayoutId id="2147484557" r:id="rId11"/>
    <p:sldLayoutId id="2147484558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128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577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866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15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4669" indent="-12846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509860" indent="-121924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30208" indent="-1314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5019714" indent="-11835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98435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8011325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4210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7099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9989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288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5776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866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1551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443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7331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021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03105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103" tIns="205545" rIns="411103" bIns="20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103" tIns="205545" rIns="411103" bIns="20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  <p:sldLayoutId id="214748457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24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48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72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96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4314" indent="-12843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9168" indent="-1218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9156" indent="-13140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8334" indent="-11832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6706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9118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1533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3954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6373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2413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4835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7252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9668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2081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4506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6919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9335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990" tIns="205488" rIns="410990" bIns="2054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990" tIns="205488" rIns="410990" bIns="2054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19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389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584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778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964" indent="-12839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8478" indent="-12185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8104" indent="-13136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6956" indent="-118290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4975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6915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8860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0810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2754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1941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3896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584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7782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9727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1677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362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5571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878" tIns="205428" rIns="410878" bIns="205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878" tIns="205428" rIns="410878" bIns="205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14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295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44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58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612" indent="-12836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7789" indent="-12182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7048" indent="-13133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5575" indent="-11825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3240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4711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6187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7663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9140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147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295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4426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589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737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885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0326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1803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075" tIns="186530" rIns="373075" bIns="1865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075" tIns="186530" rIns="373075" bIns="1865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2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39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79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19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59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497" indent="-1165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7040" indent="-11061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4916" indent="-1192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4079" indent="-10737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4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8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2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6176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0175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997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7997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1992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5991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9989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3985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7990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1983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765" tIns="205368" rIns="410765" bIns="2053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765" tIns="205368" rIns="410765" bIns="2053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6" r:id="rId1"/>
    <p:sldLayoutId id="2147484597" r:id="rId2"/>
    <p:sldLayoutId id="2147484598" r:id="rId3"/>
    <p:sldLayoutId id="2147484599" r:id="rId4"/>
    <p:sldLayoutId id="2147484600" r:id="rId5"/>
    <p:sldLayoutId id="2147484601" r:id="rId6"/>
    <p:sldLayoutId id="2147484602" r:id="rId7"/>
    <p:sldLayoutId id="2147484603" r:id="rId8"/>
    <p:sldLayoutId id="2147484604" r:id="rId9"/>
    <p:sldLayoutId id="2147484605" r:id="rId10"/>
    <p:sldLayoutId id="214748460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9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20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30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40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258" indent="-12832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7100" indent="-12179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5996" indent="-13129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4196" indent="-11822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1509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2511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3516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4519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5526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997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2013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301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401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5017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6028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7030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803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653" tIns="205310" rIns="410653" bIns="20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653" tIns="205310" rIns="410653" bIns="20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2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8" r:id="rId1"/>
    <p:sldLayoutId id="2147484609" r:id="rId2"/>
    <p:sldLayoutId id="2147484610" r:id="rId3"/>
    <p:sldLayoutId id="2147484611" r:id="rId4"/>
    <p:sldLayoutId id="2147484612" r:id="rId5"/>
    <p:sldLayoutId id="2147484613" r:id="rId6"/>
    <p:sldLayoutId id="2147484614" r:id="rId7"/>
    <p:sldLayoutId id="2147484615" r:id="rId8"/>
    <p:sldLayoutId id="2147484616" r:id="rId9"/>
    <p:sldLayoutId id="2147484617" r:id="rId10"/>
    <p:sldLayoutId id="214748461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5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10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15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21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2906" indent="-12829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6409" indent="-12175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4942" indent="-1312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2818" indent="-118192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9778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0309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0841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1376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1913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52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1071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1599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2131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266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3207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373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4270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540" tIns="205253" rIns="410540" bIns="205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540" tIns="205253" rIns="410540" bIns="205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0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013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018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02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2556" indent="-12825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5719" indent="-12172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3888" indent="-13122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1436" indent="-11816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8046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8110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8168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18237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28303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051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013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0186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0251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0308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0384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044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0509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8095" y="1652677"/>
            <a:ext cx="16071339" cy="3385274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42819" y="1713978"/>
            <a:ext cx="26420606" cy="3324191"/>
          </a:xfrm>
          <a:prstGeom prst="rect">
            <a:avLst/>
          </a:prstGeom>
        </p:spPr>
        <p:txBody>
          <a:bodyPr vert="horz" lIns="410428" tIns="205198" rIns="410428" bIns="205198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5723" y="39107491"/>
            <a:ext cx="28947617" cy="3817866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53" y="39277423"/>
            <a:ext cx="8074382" cy="3199015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80564" y="39896914"/>
            <a:ext cx="11700405" cy="21085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50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2" r:id="rId10"/>
    <p:sldLayoutId id="2147484643" r:id="rId11"/>
    <p:sldLayoutId id="2147484644" r:id="rId12"/>
    <p:sldLayoutId id="2147484645" r:id="rId13"/>
  </p:sldLayoutIdLst>
  <p:hf hdr="0" ftr="0" dt="0"/>
  <p:txStyles>
    <p:titleStyle>
      <a:lvl1pPr algn="l" defTabSz="1709586" rtl="0" eaLnBrk="1" latinLnBrk="0" hangingPunct="1">
        <a:spcBef>
          <a:spcPct val="0"/>
        </a:spcBef>
        <a:buNone/>
        <a:defRPr sz="13579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1282202" indent="-1282202" algn="l" defTabSz="1709586" rtl="0" eaLnBrk="1" latinLnBrk="0" hangingPunct="1">
        <a:spcBef>
          <a:spcPct val="20000"/>
        </a:spcBef>
        <a:buFont typeface="Arial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78094" indent="-1068500" algn="l" defTabSz="1709586" rtl="0" eaLnBrk="1" latinLnBrk="0" hangingPunct="1">
        <a:spcBef>
          <a:spcPct val="20000"/>
        </a:spcBef>
        <a:buFont typeface="Arial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73982" indent="-854790" algn="l" defTabSz="1709586" rtl="0" eaLnBrk="1" latinLnBrk="0" hangingPunct="1">
        <a:spcBef>
          <a:spcPct val="20000"/>
        </a:spcBef>
        <a:buFont typeface="Arial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83575" indent="-854790" algn="l" defTabSz="1709586" rtl="0" eaLnBrk="1" latinLnBrk="0" hangingPunct="1">
        <a:spcBef>
          <a:spcPct val="20000"/>
        </a:spcBef>
        <a:buFont typeface="Arial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93165" indent="-854790" algn="l" defTabSz="1709586" rtl="0" eaLnBrk="1" latinLnBrk="0" hangingPunct="1">
        <a:spcBef>
          <a:spcPct val="20000"/>
        </a:spcBef>
        <a:buFont typeface="Arial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402760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112350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821946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531537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9586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919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877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8368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795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7562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715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7674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315" tIns="205143" rIns="410315" bIns="2051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315" tIns="205143" rIns="410315" bIns="2051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315" tIns="205143" rIns="410315" bIns="20514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315" tIns="205143" rIns="410315" bIns="20514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884" tIns="170930" rIns="341884" bIns="1709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884" tIns="170930" rIns="341884" bIns="1709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48" r:id="rId2"/>
    <p:sldLayoutId id="2147484649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91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82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736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648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850" indent="-12818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4340" indent="-121657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1786" indent="-13115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8679" indent="-11809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4591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3709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2831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11957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21085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9114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8249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7366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6488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5606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474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386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72982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203" tIns="205090" rIns="410203" bIns="2050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203" tIns="205090" rIns="410203" bIns="2050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864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73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59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46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496" indent="-12814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3652" indent="-12162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0737" indent="-13111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7298" indent="-11806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2863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1506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0162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8821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7475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864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7308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595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4605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3257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1922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056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9221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090" tIns="205035" rIns="410090" bIns="205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090" tIns="205035" rIns="410090" bIns="205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818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63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45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27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146" indent="-12811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2962" indent="-12159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9687" indent="-13107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5923" indent="-11802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1133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9311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7492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5681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3867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818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6369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4544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2727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0905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910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7275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5463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978" tIns="204983" rIns="409978" bIns="204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978" tIns="204983" rIns="409978" bIns="204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84" r:id="rId2"/>
    <p:sldLayoutId id="2147484685" r:id="rId3"/>
    <p:sldLayoutId id="2147484686" r:id="rId4"/>
    <p:sldLayoutId id="2147484687" r:id="rId5"/>
    <p:sldLayoutId id="2147484688" r:id="rId6"/>
    <p:sldLayoutId id="2147484689" r:id="rId7"/>
    <p:sldLayoutId id="2147484690" r:id="rId8"/>
    <p:sldLayoutId id="2147484691" r:id="rId9"/>
    <p:sldLayoutId id="2147484692" r:id="rId10"/>
    <p:sldLayoutId id="21474846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77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54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31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084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794" indent="-1280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2272" indent="-1215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8637" indent="-13104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4548" indent="-11799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940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711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4829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254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0264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7710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5427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3135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0848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8554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6282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3987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1701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865" tIns="204928" rIns="409865" bIns="204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865" tIns="204928" rIns="409865" bIns="204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724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44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17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89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442" indent="-12804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1582" indent="-121524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7590" indent="-13100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3170" indent="-11796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7678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4918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2163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9409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06656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7242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4487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1727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8971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6208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3463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0700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7945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753" tIns="204875" rIns="409753" bIns="204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753" tIns="204875" rIns="409753" bIns="204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7" r:id="rId1"/>
    <p:sldLayoutId id="2147484708" r:id="rId2"/>
    <p:sldLayoutId id="2147484709" r:id="rId3"/>
    <p:sldLayoutId id="2147484710" r:id="rId4"/>
    <p:sldLayoutId id="2147484711" r:id="rId5"/>
    <p:sldLayoutId id="2147484712" r:id="rId6"/>
    <p:sldLayoutId id="2147484713" r:id="rId7"/>
    <p:sldLayoutId id="2147484714" r:id="rId8"/>
    <p:sldLayoutId id="2147484715" r:id="rId9"/>
    <p:sldLayoutId id="2147484716" r:id="rId10"/>
    <p:sldLayoutId id="214748471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67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35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031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70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088" indent="-12800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0895" indent="-12149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6540" indent="-13097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1796" indent="-11793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5949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2722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9498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6274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03049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677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3549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0317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709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3860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0645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741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4188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990" tIns="186485" rIns="372990" bIns="1864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990" tIns="186485" rIns="372990" bIns="1864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363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72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090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454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225" indent="-1165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6509" indent="-11058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4101" indent="-11921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3016" indent="-10735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2850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6484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0121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3756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27392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637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7274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0904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4542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8179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1810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5456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9081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40" tIns="204820" rIns="409640" bIns="2048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40" tIns="204820" rIns="409640" bIns="2048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71845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9" r:id="rId1"/>
    <p:sldLayoutId id="2147484720" r:id="rId2"/>
    <p:sldLayoutId id="2147484721" r:id="rId3"/>
    <p:sldLayoutId id="2147484722" r:id="rId4"/>
    <p:sldLayoutId id="2147484723" r:id="rId5"/>
    <p:sldLayoutId id="2147484724" r:id="rId6"/>
    <p:sldLayoutId id="2147484725" r:id="rId7"/>
    <p:sldLayoutId id="2147484726" r:id="rId8"/>
    <p:sldLayoutId id="2147484727" r:id="rId9"/>
    <p:sldLayoutId id="2147484728" r:id="rId10"/>
    <p:sldLayoutId id="2147484729" r:id="rId11"/>
    <p:sldLayoutId id="2147484730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063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26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89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5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9734" indent="-12797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500212" indent="-1214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15490" indent="-13093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5000419" indent="-11789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74222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80525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6832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3139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9446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6304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2607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8907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5214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1515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7831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4125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0433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528" tIns="204765" rIns="409528" bIns="204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528" tIns="204765" rIns="409528" bIns="204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565635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58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16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74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33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9384" indent="-12793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9520" indent="-1214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4440" indent="-13089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9044" indent="-1178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2495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8327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4168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0007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5845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5835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167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7499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3337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917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5016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0842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46677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48" tIns="204680" rIns="409348" bIns="204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48" tIns="204680" rIns="409348" bIns="204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48" tIns="204680" rIns="409348" bIns="2046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10208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48" tIns="204680" rIns="409348" bIns="2046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10208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1020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78" tIns="170544" rIns="341078" bIns="170544"/>
          <a:lstStyle/>
          <a:p>
            <a:pPr defTabSz="3410208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78" tIns="170544" rIns="341078" bIns="170544"/>
          <a:lstStyle/>
          <a:p>
            <a:pPr defTabSz="3410208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510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02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53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04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836" indent="-12788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8450" indent="-12137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2800" indent="-13084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6910" indent="-11781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9813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4918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0014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5124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0217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5103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0208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5312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0413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5520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0625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5721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40829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03" tIns="204658" rIns="409303" bIns="204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03" tIns="204658" rIns="409303" bIns="204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03" tIns="204658" rIns="409303" bIns="2046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03" tIns="204658" rIns="409303" bIns="2046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41" tIns="170526" rIns="341041" bIns="1705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41" tIns="170526" rIns="341041" bIns="1705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489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979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46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95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680" indent="-12786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8145" indent="-1213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2340" indent="-13082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6292" indent="-11780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9047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3945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8839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3740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8640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4896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9798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468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958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447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9383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4276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9171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190" tIns="204605" rIns="409190" bIns="2046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190" tIns="204605" rIns="409190" bIns="2046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44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88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32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77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327" indent="-12783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7458" indent="-1213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1291" indent="-13079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4919" indent="-11776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7324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1749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6178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0612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5040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443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8858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3278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7710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213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6567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099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542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078" tIns="204550" rIns="409078" bIns="2045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078" tIns="204550" rIns="409078" bIns="2045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0" r:id="rId1"/>
    <p:sldLayoutId id="2147484781" r:id="rId2"/>
    <p:sldLayoutId id="2147484782" r:id="rId3"/>
    <p:sldLayoutId id="2147484783" r:id="rId4"/>
    <p:sldLayoutId id="2147484784" r:id="rId5"/>
    <p:sldLayoutId id="2147484785" r:id="rId6"/>
    <p:sldLayoutId id="2147484786" r:id="rId7"/>
    <p:sldLayoutId id="2147484787" r:id="rId8"/>
    <p:sldLayoutId id="2147484788" r:id="rId9"/>
    <p:sldLayoutId id="2147484789" r:id="rId10"/>
    <p:sldLayoutId id="2147484790" r:id="rId11"/>
    <p:sldLayoutId id="2147484791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0396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792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18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583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973" indent="-12779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96772" indent="-121290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10241" indent="-13075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93542" indent="-11773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65600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69558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3516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77482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1443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3960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7922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1875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5834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9789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3758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27707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1673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895" tIns="204465" rIns="408895" bIns="204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895" tIns="204465" rIns="408895" bIns="204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895" tIns="204465" rIns="408895" bIns="2044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064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895" tIns="204465" rIns="408895" bIns="2044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06459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064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01" tIns="170365" rIns="340701" bIns="170365"/>
          <a:lstStyle/>
          <a:p>
            <a:pPr defTabSz="3406459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01" tIns="170365" rIns="340701" bIns="170365"/>
          <a:lstStyle/>
          <a:p>
            <a:pPr defTabSz="3406459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4" r:id="rId2"/>
    <p:sldLayoutId id="2147484795" r:id="rId3"/>
    <p:sldLayoutId id="2147484796" r:id="rId4"/>
    <p:sldLayoutId id="2147484797" r:id="rId5"/>
    <p:sldLayoutId id="2147484798" r:id="rId6"/>
    <p:sldLayoutId id="2147484799" r:id="rId7"/>
    <p:sldLayoutId id="2147484800" r:id="rId8"/>
    <p:sldLayoutId id="2147484801" r:id="rId9"/>
    <p:sldLayoutId id="2147484802" r:id="rId10"/>
    <p:sldLayoutId id="214748480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323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64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969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29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425" indent="-12774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5703" indent="-12123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8601" indent="-13069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1414" indent="-11768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2915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6144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9367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72600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5821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323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6459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969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2915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6145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9371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22597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5826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85" tIns="204410" rIns="408785" bIns="204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85" tIns="204410" rIns="408785" bIns="204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055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05524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055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5" r:id="rId1"/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7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55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82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10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073" indent="-12770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5019" indent="-12120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7557" indent="-1306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0040" indent="-11765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1191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3957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6710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9476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2225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762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5524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8284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1041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3802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6559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9318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2079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38" tIns="204388" rIns="408738" bIns="204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38" tIns="204388" rIns="408738" bIns="204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38" tIns="204388" rIns="408738" bIns="2043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38" tIns="204388" rIns="408738" bIns="2043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70" tIns="170301" rIns="340570" bIns="17030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70" tIns="170301" rIns="340570" bIns="17030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7" r:id="rId1"/>
    <p:sldLayoutId id="2147484818" r:id="rId2"/>
    <p:sldLayoutId id="2147484819" r:id="rId3"/>
    <p:sldLayoutId id="2147484820" r:id="rId4"/>
    <p:sldLayoutId id="2147484821" r:id="rId5"/>
    <p:sldLayoutId id="2147484822" r:id="rId6"/>
    <p:sldLayoutId id="2147484823" r:id="rId7"/>
    <p:sldLayoutId id="2147484824" r:id="rId8"/>
    <p:sldLayoutId id="2147484825" r:id="rId9"/>
    <p:sldLayoutId id="2147484826" r:id="rId10"/>
    <p:sldLayoutId id="214748482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5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51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76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0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915" indent="-1276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4714" indent="-12119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7097" indent="-13064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9426" indent="-11764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0431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2978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5538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8095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0651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556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5110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7659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0214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2762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5322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7869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26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628" tIns="204335" rIns="408628" bIns="2043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628" tIns="204335" rIns="408628" bIns="2043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30" r:id="rId2"/>
    <p:sldLayoutId id="2147484831" r:id="rId3"/>
    <p:sldLayoutId id="2147484832" r:id="rId4"/>
    <p:sldLayoutId id="2147484833" r:id="rId5"/>
    <p:sldLayoutId id="2147484834" r:id="rId6"/>
    <p:sldLayoutId id="2147484835" r:id="rId7"/>
    <p:sldLayoutId id="2147484836" r:id="rId8"/>
    <p:sldLayoutId id="2147484837" r:id="rId9"/>
    <p:sldLayoutId id="2147484838" r:id="rId10"/>
    <p:sldLayoutId id="214748483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0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41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62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8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564" indent="-12765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4029" indent="-1211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6052" indent="-13061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8054" indent="-117608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8710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0789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2880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4968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67055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087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4174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6252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8339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0418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2516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4592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16681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34" Type="http://schemas.openxmlformats.org/officeDocument/2006/relationships/image" Target="../media/image33.png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17" Type="http://schemas.openxmlformats.org/officeDocument/2006/relationships/chart" Target="../charts/chart1.xml"/><Relationship Id="rId25" Type="http://schemas.openxmlformats.org/officeDocument/2006/relationships/image" Target="../media/image26.png"/><Relationship Id="rId3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503.xml"/><Relationship Id="rId6" Type="http://schemas.microsoft.com/office/2007/relationships/hdphoto" Target="../media/hdphoto1.wdp"/><Relationship Id="rId11" Type="http://schemas.openxmlformats.org/officeDocument/2006/relationships/image" Target="../media/image15.jpg"/><Relationship Id="rId24" Type="http://schemas.openxmlformats.org/officeDocument/2006/relationships/hyperlink" Target="https://svgsilh.com/4caf50/image/40143.html" TargetMode="External"/><Relationship Id="rId32" Type="http://schemas.openxmlformats.org/officeDocument/2006/relationships/image" Target="../media/image32.png"/><Relationship Id="rId5" Type="http://schemas.openxmlformats.org/officeDocument/2006/relationships/image" Target="../media/image10.png"/><Relationship Id="rId15" Type="http://schemas.microsoft.com/office/2007/relationships/hdphoto" Target="../media/hdphoto2.wdp"/><Relationship Id="rId23" Type="http://schemas.openxmlformats.org/officeDocument/2006/relationships/image" Target="../media/image25.svg"/><Relationship Id="rId28" Type="http://schemas.openxmlformats.org/officeDocument/2006/relationships/image" Target="../media/image29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31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4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4.sv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357">
            <a:extLst>
              <a:ext uri="{FF2B5EF4-FFF2-40B4-BE49-F238E27FC236}">
                <a16:creationId xmlns:a16="http://schemas.microsoft.com/office/drawing/2014/main" id="{C0BB0AE9-58AC-948F-7326-12FCAA943F40}"/>
              </a:ext>
            </a:extLst>
          </p:cNvPr>
          <p:cNvSpPr txBox="1"/>
          <p:nvPr/>
        </p:nvSpPr>
        <p:spPr>
          <a:xfrm>
            <a:off x="16683992" y="39889427"/>
            <a:ext cx="11845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kern="0" spc="-50" dirty="0">
                <a:latin typeface="Cambria" panose="02040503050406030204" pitchFamily="18" charset="0"/>
                <a:ea typeface="Cambria"/>
                <a:cs typeface="Tahoma"/>
              </a:rPr>
              <a:t>Future work</a:t>
            </a:r>
            <a:r>
              <a:rPr lang="en-US" sz="3200" b="1" kern="0" spc="-50" dirty="0">
                <a:latin typeface="Cambria" panose="02040503050406030204" pitchFamily="18" charset="0"/>
                <a:ea typeface="Cambria"/>
                <a:cs typeface="Tahoma"/>
              </a:rPr>
              <a:t>:  </a:t>
            </a:r>
            <a:br>
              <a:rPr lang="en-US" sz="3200" b="1" kern="0" spc="-50" dirty="0">
                <a:latin typeface="Cambria" panose="02040503050406030204" pitchFamily="18" charset="0"/>
                <a:ea typeface="Cambria"/>
                <a:cs typeface="Tahoma"/>
              </a:rPr>
            </a:br>
            <a:r>
              <a:rPr lang="en-US" sz="3200" kern="0" spc="-50" dirty="0">
                <a:latin typeface="Cambria" panose="02040503050406030204" pitchFamily="18" charset="0"/>
                <a:ea typeface="Cambria"/>
                <a:cs typeface="Tahoma"/>
              </a:rPr>
              <a:t>More research is needed to improve PRAC by tackling</a:t>
            </a:r>
            <a:endParaRPr lang="en-US" sz="3200" b="1" kern="0" spc="-50" dirty="0">
              <a:latin typeface="Cambria" panose="02040503050406030204" pitchFamily="18" charset="0"/>
              <a:ea typeface="Cambria"/>
              <a:cs typeface="Tahoma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3200" b="1" dirty="0">
                <a:latin typeface="Cambria" panose="02040503050406030204" pitchFamily="18" charset="0"/>
              </a:rPr>
              <a:t>increased DRAM access latencies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3200" b="1" dirty="0">
                <a:latin typeface="Cambria" panose="02040503050406030204" pitchFamily="18" charset="0"/>
              </a:rPr>
              <a:t>increasing performance loss </a:t>
            </a:r>
            <a:r>
              <a:rPr lang="en-US" sz="3200" dirty="0">
                <a:latin typeface="Cambria" panose="02040503050406030204" pitchFamily="18" charset="0"/>
              </a:rPr>
              <a:t>as RowHammer worsens</a:t>
            </a:r>
            <a:endParaRPr lang="en-US" sz="3200" b="1" dirty="0">
              <a:latin typeface="Cambria" panose="02040503050406030204" pitchFamily="18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</a:rPr>
              <a:t>memory performance attacks exploiting PRAC</a:t>
            </a:r>
            <a:endParaRPr lang="en-US" sz="3200" dirty="0">
              <a:latin typeface="Cambria" panose="02040503050406030204" pitchFamily="18" charset="0"/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278" y="2208887"/>
            <a:ext cx="22868431" cy="2133215"/>
          </a:xfrm>
          <a:prstGeom prst="rect">
            <a:avLst/>
          </a:prstGeom>
          <a:noFill/>
        </p:spPr>
        <p:txBody>
          <a:bodyPr wrap="square" lIns="100903" tIns="50452" rIns="100903" bIns="50452" rtlCol="0">
            <a:spAutoFit/>
          </a:bodyPr>
          <a:lstStyle/>
          <a:p>
            <a:pPr algn="ctr"/>
            <a:r>
              <a:rPr lang="en-US" sz="6600" b="1" dirty="0">
                <a:latin typeface="Cambria" panose="02040503050406030204" pitchFamily="18" charset="0"/>
              </a:rPr>
              <a:t>Understanding </a:t>
            </a:r>
            <a:r>
              <a:rPr lang="en-US" sz="66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Security Benefits and Overheads of Emerging Industry Solutions to DRAM Read Disturbance</a:t>
            </a:r>
            <a:endParaRPr lang="en-US" sz="6600" b="1" dirty="0">
              <a:latin typeface="Cambria" panose="02040503050406030204" pitchFamily="18" charset="0"/>
              <a:cs typeface="Tahom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120" y="27159536"/>
            <a:ext cx="20854998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5. Key Observations</a:t>
            </a:r>
          </a:p>
        </p:txBody>
      </p:sp>
      <p:pic>
        <p:nvPicPr>
          <p:cNvPr id="24" name="Picture 23" descr="safar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60267" y="834616"/>
            <a:ext cx="3325483" cy="8552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3D60217-62A9-1247-8DED-FF428BFEE38E}"/>
              </a:ext>
            </a:extLst>
          </p:cNvPr>
          <p:cNvSpPr txBox="1"/>
          <p:nvPr/>
        </p:nvSpPr>
        <p:spPr>
          <a:xfrm>
            <a:off x="332271" y="6282055"/>
            <a:ext cx="18748633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1. DRAM Background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EC7A92-30D5-C64A-8B19-6E757E4762D7}"/>
              </a:ext>
            </a:extLst>
          </p:cNvPr>
          <p:cNvCxnSpPr>
            <a:cxnSpLocks/>
          </p:cNvCxnSpPr>
          <p:nvPr/>
        </p:nvCxnSpPr>
        <p:spPr>
          <a:xfrm>
            <a:off x="29337576" y="26148182"/>
            <a:ext cx="0" cy="3647703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36AED4-742F-3F41-AFD4-CBA2878894C0}"/>
              </a:ext>
            </a:extLst>
          </p:cNvPr>
          <p:cNvCxnSpPr>
            <a:cxnSpLocks/>
          </p:cNvCxnSpPr>
          <p:nvPr/>
        </p:nvCxnSpPr>
        <p:spPr>
          <a:xfrm flipH="1">
            <a:off x="-17054506" y="13936715"/>
            <a:ext cx="31393" cy="6295607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AA7088A-06FE-A94E-B5FF-403EE1567CCB}"/>
              </a:ext>
            </a:extLst>
          </p:cNvPr>
          <p:cNvCxnSpPr>
            <a:cxnSpLocks/>
          </p:cNvCxnSpPr>
          <p:nvPr/>
        </p:nvCxnSpPr>
        <p:spPr>
          <a:xfrm>
            <a:off x="32073657" y="10560713"/>
            <a:ext cx="0" cy="553218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9384B73-A924-4B92-E375-76B81FEDC15F}"/>
              </a:ext>
            </a:extLst>
          </p:cNvPr>
          <p:cNvSpPr/>
          <p:nvPr/>
        </p:nvSpPr>
        <p:spPr>
          <a:xfrm>
            <a:off x="19683629" y="7960610"/>
            <a:ext cx="8777943" cy="38418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E8755-568A-D380-CEB8-62E0D7897FCD}"/>
              </a:ext>
            </a:extLst>
          </p:cNvPr>
          <p:cNvSpPr txBox="1">
            <a:spLocks/>
          </p:cNvSpPr>
          <p:nvPr/>
        </p:nvSpPr>
        <p:spPr>
          <a:xfrm>
            <a:off x="7955592" y="7960610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BC57225-2C5C-3739-BA47-36D745B8300E}"/>
              </a:ext>
            </a:extLst>
          </p:cNvPr>
          <p:cNvGrpSpPr/>
          <p:nvPr/>
        </p:nvGrpSpPr>
        <p:grpSpPr>
          <a:xfrm>
            <a:off x="29984657" y="11858758"/>
            <a:ext cx="9144000" cy="5523071"/>
            <a:chOff x="14148967" y="9577085"/>
            <a:chExt cx="9144000" cy="5523071"/>
          </a:xfrm>
        </p:grpSpPr>
        <p:sp>
          <p:nvSpPr>
            <p:cNvPr id="490" name="Content Placeholder 2">
              <a:extLst>
                <a:ext uri="{FF2B5EF4-FFF2-40B4-BE49-F238E27FC236}">
                  <a16:creationId xmlns:a16="http://schemas.microsoft.com/office/drawing/2014/main" id="{F072832E-55CB-4AFE-67BF-780588EB9268}"/>
                </a:ext>
              </a:extLst>
            </p:cNvPr>
            <p:cNvSpPr txBox="1">
              <a:spLocks/>
            </p:cNvSpPr>
            <p:nvPr/>
          </p:nvSpPr>
          <p:spPr>
            <a:xfrm>
              <a:off x="14195949" y="9577085"/>
              <a:ext cx="8987622" cy="1852452"/>
            </a:xfrm>
            <a:prstGeom prst="rect">
              <a:avLst/>
            </a:prstGeom>
          </p:spPr>
          <p:txBody>
            <a:bodyPr vert="horz" lIns="369730" tIns="184788" rIns="369730" bIns="184788" rtlCol="0">
              <a:noAutofit/>
            </a:bodyPr>
            <a:lstStyle>
              <a:lvl1pPr marL="0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0832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539569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9413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3079142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8332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4618703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158274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7697846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237406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0776982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316545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158750">
                <a:spcBef>
                  <a:spcPts val="1000"/>
                </a:spcBef>
                <a:spcAft>
                  <a:spcPts val="1200"/>
                </a:spcAft>
                <a:buClr>
                  <a:schemeClr val="tx1"/>
                </a:buClr>
              </a:pPr>
              <a:r>
                <a:rPr lang="en-US" sz="2800" dirty="0">
                  <a:latin typeface="Cambria" panose="02040503050406030204" pitchFamily="18" charset="0"/>
                  <a:ea typeface="Cambria"/>
                </a:rPr>
                <a:t>Modern DRAM chips are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/>
                </a:rPr>
                <a:t>more vulnerable </a:t>
              </a:r>
            </a:p>
            <a:p>
              <a:pPr marL="285750" indent="-158750">
                <a:spcBef>
                  <a:spcPts val="1000"/>
                </a:spcBef>
                <a:spcAft>
                  <a:spcPts val="1200"/>
                </a:spcAft>
                <a:buClr>
                  <a:schemeClr val="tx1"/>
                </a:buClr>
              </a:pPr>
              <a:r>
                <a:rPr lang="en-US" sz="2800" dirty="0">
                  <a:latin typeface="Cambria" panose="02040503050406030204" pitchFamily="18" charset="0"/>
                  <a:ea typeface="Cambria"/>
                </a:rPr>
                <a:t>Defenses are becoming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/>
                </a:rPr>
                <a:t>prohibitively expensive</a:t>
              </a: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D507C3E7-38B4-2B72-1653-B372BAF416E9}"/>
                </a:ext>
              </a:extLst>
            </p:cNvPr>
            <p:cNvSpPr/>
            <p:nvPr/>
          </p:nvSpPr>
          <p:spPr>
            <a:xfrm>
              <a:off x="14148967" y="11048568"/>
              <a:ext cx="9144000" cy="19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Cambria"/>
                </a:rPr>
                <a:t>To gain </a:t>
              </a:r>
              <a:r>
                <a:rPr lang="en-US" sz="3200" b="1" dirty="0">
                  <a:solidFill>
                    <a:schemeClr val="tx2"/>
                  </a:solidFill>
                  <a:latin typeface="Cambria" panose="02040503050406030204" pitchFamily="18" charset="0"/>
                  <a:ea typeface="Cambria"/>
                </a:rPr>
                <a:t>insights into</a:t>
              </a:r>
              <a:r>
                <a:rPr lang="en-US" sz="3200" dirty="0">
                  <a:solidFill>
                    <a:schemeClr val="tx2"/>
                  </a:solidFill>
                  <a:latin typeface="Cambria" panose="02040503050406030204" pitchFamily="18" charset="0"/>
                  <a:ea typeface="Cambria"/>
                </a:rPr>
                <a:t> 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Cambria"/>
                </a:rPr>
                <a:t>DRAM read disturbance</a:t>
              </a:r>
              <a:br>
                <a:rPr lang="en-US" sz="3200" dirty="0">
                  <a:latin typeface="Cambria" panose="02040503050406030204" pitchFamily="18" charset="0"/>
                  <a:ea typeface="Cambria"/>
                </a:rPr>
              </a:b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Cambria"/>
                </a:rPr>
                <a:t>and its</a:t>
              </a:r>
              <a:r>
                <a:rPr lang="en-US" sz="3200" dirty="0">
                  <a:latin typeface="Cambria" panose="02040503050406030204" pitchFamily="18" charset="0"/>
                  <a:ea typeface="Cambria"/>
                </a:rPr>
                <a:t> </a:t>
              </a:r>
              <a:r>
                <a:rPr lang="en-US" sz="3200" b="1" dirty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ea typeface="Cambria"/>
                </a:rPr>
                <a:t>fundamental properties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0EE9E8-7197-5D84-3B69-6CE84F7B2506}"/>
                </a:ext>
              </a:extLst>
            </p:cNvPr>
            <p:cNvSpPr/>
            <p:nvPr/>
          </p:nvSpPr>
          <p:spPr>
            <a:xfrm>
              <a:off x="14148967" y="13120994"/>
              <a:ext cx="9144000" cy="19791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</a:rPr>
                <a:t>To prevent RowHammer </a:t>
              </a:r>
              <a:r>
                <a:rPr lang="en-US" sz="3200" b="1" dirty="0">
                  <a:solidFill>
                    <a:srgbClr val="00B050"/>
                  </a:solidFill>
                  <a:latin typeface="Cambria" panose="02040503050406030204" pitchFamily="18" charset="0"/>
                </a:rPr>
                <a:t>efficiently, scalably</a:t>
              </a:r>
              <a:r>
                <a:rPr lang="en-US" sz="3200" b="1" dirty="0">
                  <a:latin typeface="Cambria" panose="02040503050406030204" pitchFamily="18" charset="0"/>
                </a:rPr>
                <a:t> 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</a:rPr>
                <a:t>and</a:t>
              </a:r>
              <a:r>
                <a:rPr lang="en-US" sz="3200" b="1" dirty="0">
                  <a:latin typeface="Cambria" panose="02040503050406030204" pitchFamily="18" charset="0"/>
                </a:rPr>
                <a:t> 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</a:rPr>
                <a:t>with </a:t>
              </a:r>
              <a:r>
                <a:rPr lang="en-US" sz="32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 proprietary information</a:t>
              </a:r>
            </a:p>
          </p:txBody>
        </p:sp>
      </p:grpSp>
      <p:sp>
        <p:nvSpPr>
          <p:cNvPr id="634" name="TextBox 633">
            <a:extLst>
              <a:ext uri="{FF2B5EF4-FFF2-40B4-BE49-F238E27FC236}">
                <a16:creationId xmlns:a16="http://schemas.microsoft.com/office/drawing/2014/main" id="{3D6E323E-6E4D-758D-ABAC-07461F03C980}"/>
              </a:ext>
            </a:extLst>
          </p:cNvPr>
          <p:cNvSpPr txBox="1"/>
          <p:nvPr/>
        </p:nvSpPr>
        <p:spPr>
          <a:xfrm>
            <a:off x="8114997" y="13574351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DE906157-F4C8-F250-17E1-AD3B2C9ED262}"/>
              </a:ext>
            </a:extLst>
          </p:cNvPr>
          <p:cNvSpPr txBox="1"/>
          <p:nvPr/>
        </p:nvSpPr>
        <p:spPr>
          <a:xfrm>
            <a:off x="8114997" y="13043520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[Kim+, ISCA’14]</a:t>
            </a:r>
          </a:p>
        </p:txBody>
      </p:sp>
      <p:sp>
        <p:nvSpPr>
          <p:cNvPr id="637" name="Multiplication Sign 17">
            <a:extLst>
              <a:ext uri="{FF2B5EF4-FFF2-40B4-BE49-F238E27FC236}">
                <a16:creationId xmlns:a16="http://schemas.microsoft.com/office/drawing/2014/main" id="{1D69D088-0465-1185-3059-B48E7B8B402A}"/>
              </a:ext>
            </a:extLst>
          </p:cNvPr>
          <p:cNvSpPr/>
          <p:nvPr/>
        </p:nvSpPr>
        <p:spPr>
          <a:xfrm>
            <a:off x="22159666" y="8374491"/>
            <a:ext cx="1662326" cy="1547392"/>
          </a:xfrm>
          <a:prstGeom prst="mathMultiply">
            <a:avLst>
              <a:gd name="adj1" fmla="val 11576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3A5DFAC-C55C-B56C-1279-4C9E6DD4EE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24092709" y="8696842"/>
            <a:ext cx="4066929" cy="1867593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8519809-4448-C345-CB36-E30C98C32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9932028" y="8590582"/>
            <a:ext cx="2209800" cy="2057400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B4436C8A-EE96-075D-8496-49F573E32986}"/>
              </a:ext>
            </a:extLst>
          </p:cNvPr>
          <p:cNvSpPr txBox="1"/>
          <p:nvPr/>
        </p:nvSpPr>
        <p:spPr>
          <a:xfrm>
            <a:off x="24851549" y="10393020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65" name="iso highlight">
            <a:extLst>
              <a:ext uri="{FF2B5EF4-FFF2-40B4-BE49-F238E27FC236}">
                <a16:creationId xmlns:a16="http://schemas.microsoft.com/office/drawing/2014/main" id="{D54515DF-4DEC-E4C6-8F9B-3D60E163A018}"/>
              </a:ext>
            </a:extLst>
          </p:cNvPr>
          <p:cNvSpPr/>
          <p:nvPr/>
        </p:nvSpPr>
        <p:spPr>
          <a:xfrm>
            <a:off x="25257954" y="9121637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1" name="iso highlight">
            <a:extLst>
              <a:ext uri="{FF2B5EF4-FFF2-40B4-BE49-F238E27FC236}">
                <a16:creationId xmlns:a16="http://schemas.microsoft.com/office/drawing/2014/main" id="{37932B02-6FB3-8CBC-3FD6-1A7CD7D00F34}"/>
              </a:ext>
            </a:extLst>
          </p:cNvPr>
          <p:cNvSpPr/>
          <p:nvPr/>
        </p:nvSpPr>
        <p:spPr>
          <a:xfrm>
            <a:off x="24423736" y="9121637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2" name="iso highlight">
            <a:extLst>
              <a:ext uri="{FF2B5EF4-FFF2-40B4-BE49-F238E27FC236}">
                <a16:creationId xmlns:a16="http://schemas.microsoft.com/office/drawing/2014/main" id="{324386D1-8696-38B0-2E26-AAD5998D765C}"/>
              </a:ext>
            </a:extLst>
          </p:cNvPr>
          <p:cNvSpPr/>
          <p:nvPr/>
        </p:nvSpPr>
        <p:spPr>
          <a:xfrm>
            <a:off x="26417282" y="9121637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3" name="iso highlight">
            <a:extLst>
              <a:ext uri="{FF2B5EF4-FFF2-40B4-BE49-F238E27FC236}">
                <a16:creationId xmlns:a16="http://schemas.microsoft.com/office/drawing/2014/main" id="{1FFD3901-3D53-5AA8-9A71-7CC6BECF3227}"/>
              </a:ext>
            </a:extLst>
          </p:cNvPr>
          <p:cNvSpPr/>
          <p:nvPr/>
        </p:nvSpPr>
        <p:spPr>
          <a:xfrm>
            <a:off x="27208834" y="912413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4" name="Punchline">
            <a:extLst>
              <a:ext uri="{FF2B5EF4-FFF2-40B4-BE49-F238E27FC236}">
                <a16:creationId xmlns:a16="http://schemas.microsoft.com/office/drawing/2014/main" id="{31C76DB5-577D-CCEC-2219-09EBEE8B3324}"/>
              </a:ext>
            </a:extLst>
          </p:cNvPr>
          <p:cNvSpPr txBox="1"/>
          <p:nvPr/>
        </p:nvSpPr>
        <p:spPr>
          <a:xfrm>
            <a:off x="19683626" y="7960777"/>
            <a:ext cx="8777945" cy="628419"/>
          </a:xfrm>
          <a:prstGeom prst="rect">
            <a:avLst/>
          </a:prstGeom>
          <a:noFill/>
        </p:spPr>
        <p:txBody>
          <a:bodyPr anchor="ctr"/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Preventive refresh</a:t>
            </a: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blocking</a:t>
            </a: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operation</a:t>
            </a:r>
          </a:p>
        </p:txBody>
      </p:sp>
      <p:sp>
        <p:nvSpPr>
          <p:cNvPr id="175" name="Arrow: Right 5">
            <a:extLst>
              <a:ext uri="{FF2B5EF4-FFF2-40B4-BE49-F238E27FC236}">
                <a16:creationId xmlns:a16="http://schemas.microsoft.com/office/drawing/2014/main" id="{3B4A1417-8F15-FD89-FFA9-46BEEE3D6ACE}"/>
              </a:ext>
            </a:extLst>
          </p:cNvPr>
          <p:cNvSpPr/>
          <p:nvPr/>
        </p:nvSpPr>
        <p:spPr>
          <a:xfrm>
            <a:off x="22208581" y="8837853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FC92F20-9369-F8DE-AB9F-1F67917EAF98}"/>
              </a:ext>
            </a:extLst>
          </p:cNvPr>
          <p:cNvSpPr txBox="1"/>
          <p:nvPr/>
        </p:nvSpPr>
        <p:spPr>
          <a:xfrm>
            <a:off x="19669280" y="6281884"/>
            <a:ext cx="8792290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2. Cutting Edge Industry Solutions</a:t>
            </a:r>
          </a:p>
        </p:txBody>
      </p:sp>
      <p:sp>
        <p:nvSpPr>
          <p:cNvPr id="176" name="iso highlight">
            <a:extLst>
              <a:ext uri="{FF2B5EF4-FFF2-40B4-BE49-F238E27FC236}">
                <a16:creationId xmlns:a16="http://schemas.microsoft.com/office/drawing/2014/main" id="{1CF1AB34-E3DA-7267-D8E6-7EA2D0059DC6}"/>
              </a:ext>
            </a:extLst>
          </p:cNvPr>
          <p:cNvSpPr/>
          <p:nvPr/>
        </p:nvSpPr>
        <p:spPr>
          <a:xfrm>
            <a:off x="25258299" y="9718294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7" name="iso highlight">
            <a:extLst>
              <a:ext uri="{FF2B5EF4-FFF2-40B4-BE49-F238E27FC236}">
                <a16:creationId xmlns:a16="http://schemas.microsoft.com/office/drawing/2014/main" id="{C28E3E2A-C126-4625-9EEF-0DD96A421908}"/>
              </a:ext>
            </a:extLst>
          </p:cNvPr>
          <p:cNvSpPr/>
          <p:nvPr/>
        </p:nvSpPr>
        <p:spPr>
          <a:xfrm>
            <a:off x="24424081" y="9718294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8" name="iso highlight">
            <a:extLst>
              <a:ext uri="{FF2B5EF4-FFF2-40B4-BE49-F238E27FC236}">
                <a16:creationId xmlns:a16="http://schemas.microsoft.com/office/drawing/2014/main" id="{9B039D37-C7EA-03D1-08F4-1D3116F853AA}"/>
              </a:ext>
            </a:extLst>
          </p:cNvPr>
          <p:cNvSpPr/>
          <p:nvPr/>
        </p:nvSpPr>
        <p:spPr>
          <a:xfrm>
            <a:off x="26417627" y="9718294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9" name="iso highlight">
            <a:extLst>
              <a:ext uri="{FF2B5EF4-FFF2-40B4-BE49-F238E27FC236}">
                <a16:creationId xmlns:a16="http://schemas.microsoft.com/office/drawing/2014/main" id="{E0CBB9C7-D37B-0EEB-3411-C40389ACF5C9}"/>
              </a:ext>
            </a:extLst>
          </p:cNvPr>
          <p:cNvSpPr/>
          <p:nvPr/>
        </p:nvSpPr>
        <p:spPr>
          <a:xfrm>
            <a:off x="27209179" y="9720796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80" name="Punchline">
            <a:extLst>
              <a:ext uri="{FF2B5EF4-FFF2-40B4-BE49-F238E27FC236}">
                <a16:creationId xmlns:a16="http://schemas.microsoft.com/office/drawing/2014/main" id="{0EEAB4A2-A937-70A1-563F-048F0933BE50}"/>
              </a:ext>
            </a:extLst>
          </p:cNvPr>
          <p:cNvSpPr txBox="1"/>
          <p:nvPr/>
        </p:nvSpPr>
        <p:spPr>
          <a:xfrm>
            <a:off x="19669280" y="10730487"/>
            <a:ext cx="8777944" cy="1143000"/>
          </a:xfrm>
          <a:prstGeom prst="rect">
            <a:avLst/>
          </a:prstGeom>
          <a:noFill/>
        </p:spPr>
        <p:txBody>
          <a:bodyPr anchor="ctr"/>
          <a:lstStyle/>
          <a:p>
            <a:pPr algn="ctr" defTabSz="914400">
              <a:defRPr/>
            </a:pP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 sends an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RFM command</a:t>
            </a:r>
          </a:p>
          <a:p>
            <a:pPr algn="ctr" defTabSz="914400">
              <a:defRPr/>
            </a:pPr>
            <a:r>
              <a:rPr lang="en-US" sz="2800" dirty="0"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to allow time for preventive refreshes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81" name="Picture 14" descr="gui refresh&quot; Icon - Download for free – Iconduck">
            <a:extLst>
              <a:ext uri="{FF2B5EF4-FFF2-40B4-BE49-F238E27FC236}">
                <a16:creationId xmlns:a16="http://schemas.microsoft.com/office/drawing/2014/main" id="{BF63AE3C-97F8-9273-9597-1E883B64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691" y="9194354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4" descr="gui refresh&quot; Icon - Download for free – Iconduck">
            <a:extLst>
              <a:ext uri="{FF2B5EF4-FFF2-40B4-BE49-F238E27FC236}">
                <a16:creationId xmlns:a16="http://schemas.microsoft.com/office/drawing/2014/main" id="{C9FF2608-BF10-75E4-5D69-C2A9E2DE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4431" y="9194354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4" descr="gui refresh&quot; Icon - Download for free – Iconduck">
            <a:extLst>
              <a:ext uri="{FF2B5EF4-FFF2-40B4-BE49-F238E27FC236}">
                <a16:creationId xmlns:a16="http://schemas.microsoft.com/office/drawing/2014/main" id="{D861521F-00E8-8153-B2F6-1484CBDA0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2842" y="9194354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14" descr="gui refresh&quot; Icon - Download for free – Iconduck">
            <a:extLst>
              <a:ext uri="{FF2B5EF4-FFF2-40B4-BE49-F238E27FC236}">
                <a16:creationId xmlns:a16="http://schemas.microsoft.com/office/drawing/2014/main" id="{15FBD874-B00D-CA04-DB71-DB72C0E4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821" y="9194354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C333E99F-766E-DB6E-F5ED-80AD9A0E88BA}"/>
              </a:ext>
            </a:extLst>
          </p:cNvPr>
          <p:cNvSpPr txBox="1"/>
          <p:nvPr/>
        </p:nvSpPr>
        <p:spPr>
          <a:xfrm>
            <a:off x="19417680" y="7308357"/>
            <a:ext cx="9276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Preventive Refresh in DDR5 Specifications </a:t>
            </a:r>
            <a:endParaRPr lang="en-US" sz="3600" dirty="0">
              <a:latin typeface="Cambria" panose="02040503050406030204" pitchFamily="18" charset="0"/>
            </a:endParaRPr>
          </a:p>
        </p:txBody>
      </p:sp>
      <p:pic>
        <p:nvPicPr>
          <p:cNvPr id="382" name="Picture 381">
            <a:extLst>
              <a:ext uri="{FF2B5EF4-FFF2-40B4-BE49-F238E27FC236}">
                <a16:creationId xmlns:a16="http://schemas.microsoft.com/office/drawing/2014/main" id="{587F555F-E911-FA09-42B0-594479B567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5683674" y="2280830"/>
            <a:ext cx="2418267" cy="240272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2202832-CE81-7533-C1B2-6B4124A4E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6" y="834617"/>
            <a:ext cx="3810521" cy="77710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F025E8A-2752-2732-566E-4604AB0E1A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572" y="26744655"/>
            <a:ext cx="4071887" cy="168219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F16F20B-2386-CCF1-216A-949104EB8B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7139" y="27142147"/>
            <a:ext cx="3994669" cy="948433"/>
          </a:xfrm>
          <a:prstGeom prst="rect">
            <a:avLst/>
          </a:prstGeom>
        </p:spPr>
      </p:pic>
      <p:pic>
        <p:nvPicPr>
          <p:cNvPr id="109" name="Picture 4">
            <a:extLst>
              <a:ext uri="{FF2B5EF4-FFF2-40B4-BE49-F238E27FC236}">
                <a16:creationId xmlns:a16="http://schemas.microsoft.com/office/drawing/2014/main" id="{682C07AC-C038-B613-1CF5-882629D4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58584" y="27059481"/>
            <a:ext cx="3754778" cy="9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9033C743-9A03-EEE7-2B55-3904980C6246}"/>
              </a:ext>
            </a:extLst>
          </p:cNvPr>
          <p:cNvSpPr txBox="1"/>
          <p:nvPr/>
        </p:nvSpPr>
        <p:spPr>
          <a:xfrm>
            <a:off x="5971106" y="4476264"/>
            <a:ext cx="16998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Cambria" panose="02040503050406030204" pitchFamily="18" charset="0"/>
              </a:rPr>
              <a:t>Oğuzhan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Canpolat</a:t>
            </a:r>
            <a:r>
              <a:rPr lang="en-US" sz="4000" dirty="0">
                <a:latin typeface="Cambria" panose="02040503050406030204" pitchFamily="18" charset="0"/>
              </a:rPr>
              <a:t>     A. Giray </a:t>
            </a:r>
            <a:r>
              <a:rPr lang="en-US" sz="4000" dirty="0" err="1">
                <a:latin typeface="Cambria" panose="02040503050406030204" pitchFamily="18" charset="0"/>
              </a:rPr>
              <a:t>Yağlıkçı</a:t>
            </a:r>
            <a:r>
              <a:rPr lang="en-US" sz="4000" dirty="0">
                <a:latin typeface="Cambria" panose="02040503050406030204" pitchFamily="18" charset="0"/>
              </a:rPr>
              <a:t>     Geraldo Oliveira    </a:t>
            </a:r>
            <a:r>
              <a:rPr lang="en-US" sz="4000" dirty="0" err="1">
                <a:latin typeface="Cambria" panose="02040503050406030204" pitchFamily="18" charset="0"/>
              </a:rPr>
              <a:t>Ataberk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Olgun</a:t>
            </a:r>
            <a:r>
              <a:rPr lang="en-US" sz="4000" dirty="0">
                <a:latin typeface="Cambria" panose="02040503050406030204" pitchFamily="18" charset="0"/>
              </a:rPr>
              <a:t>     </a:t>
            </a:r>
            <a:r>
              <a:rPr lang="en-US" sz="4000" dirty="0" err="1">
                <a:latin typeface="Cambria" panose="02040503050406030204" pitchFamily="18" charset="0"/>
              </a:rPr>
              <a:t>Oğuz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Ergin</a:t>
            </a:r>
            <a:r>
              <a:rPr lang="en-US" sz="4000" dirty="0">
                <a:latin typeface="Cambria" panose="02040503050406030204" pitchFamily="18" charset="0"/>
              </a:rPr>
              <a:t>         Onur </a:t>
            </a:r>
            <a:r>
              <a:rPr lang="en-US" sz="4000" dirty="0" err="1">
                <a:latin typeface="Cambria" panose="02040503050406030204" pitchFamily="18" charset="0"/>
              </a:rPr>
              <a:t>Mutlu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0411EB0-63BC-8375-6F3F-94A49B015A64}"/>
              </a:ext>
            </a:extLst>
          </p:cNvPr>
          <p:cNvSpPr txBox="1"/>
          <p:nvPr/>
        </p:nvSpPr>
        <p:spPr>
          <a:xfrm>
            <a:off x="25749708" y="4674714"/>
            <a:ext cx="235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Full Paper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0C297E3A-B389-64CA-5432-917A44AC11B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611" t="6838" r="8198" b="8433"/>
          <a:stretch/>
        </p:blipFill>
        <p:spPr>
          <a:xfrm>
            <a:off x="890251" y="2253989"/>
            <a:ext cx="2403583" cy="244800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502B716F-AB87-2E45-0603-A18A138CC600}"/>
              </a:ext>
            </a:extLst>
          </p:cNvPr>
          <p:cNvSpPr txBox="1"/>
          <p:nvPr/>
        </p:nvSpPr>
        <p:spPr>
          <a:xfrm>
            <a:off x="935742" y="4674714"/>
            <a:ext cx="225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Contact Info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B9EA383-7963-D9AA-3984-5CF64CCF2FF1}"/>
              </a:ext>
            </a:extLst>
          </p:cNvPr>
          <p:cNvGrpSpPr/>
          <p:nvPr/>
        </p:nvGrpSpPr>
        <p:grpSpPr>
          <a:xfrm>
            <a:off x="592506" y="7206057"/>
            <a:ext cx="18665153" cy="8697560"/>
            <a:chOff x="524080" y="6696195"/>
            <a:chExt cx="18665153" cy="8697560"/>
          </a:xfrm>
        </p:grpSpPr>
        <p:pic>
          <p:nvPicPr>
            <p:cNvPr id="121" name="Content Placeholder 5">
              <a:extLst>
                <a:ext uri="{FF2B5EF4-FFF2-40B4-BE49-F238E27FC236}">
                  <a16:creationId xmlns:a16="http://schemas.microsoft.com/office/drawing/2014/main" id="{20A9E038-54AA-FC2C-9E9E-D18DD5419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724" y="6696195"/>
              <a:ext cx="3195801" cy="3195801"/>
            </a:xfrm>
            <a:prstGeom prst="rect">
              <a:avLst/>
            </a:prstGeom>
          </p:spPr>
        </p:pic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9CB594F6-A984-1034-08C4-9DD53769CDFF}"/>
                </a:ext>
              </a:extLst>
            </p:cNvPr>
            <p:cNvSpPr/>
            <p:nvPr/>
          </p:nvSpPr>
          <p:spPr>
            <a:xfrm>
              <a:off x="2506791" y="7715662"/>
              <a:ext cx="614838" cy="418797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730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F7DFE5E-79A6-5CAA-4EB7-56895966D5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080" y="7925059"/>
              <a:ext cx="3096427" cy="4389918"/>
              <a:chOff x="105836" y="2144965"/>
              <a:chExt cx="2796723" cy="3965018"/>
            </a:xfrm>
          </p:grpSpPr>
          <p:sp>
            <p:nvSpPr>
              <p:cNvPr id="299" name="Rounded Rectangle 298">
                <a:extLst>
                  <a:ext uri="{FF2B5EF4-FFF2-40B4-BE49-F238E27FC236}">
                    <a16:creationId xmlns:a16="http://schemas.microsoft.com/office/drawing/2014/main" id="{B8ECE04C-0890-D5AB-4B5B-ABA2604C1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836" y="3265304"/>
                <a:ext cx="2796723" cy="236719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00" name="TextBox 257">
                <a:extLst>
                  <a:ext uri="{FF2B5EF4-FFF2-40B4-BE49-F238E27FC236}">
                    <a16:creationId xmlns:a16="http://schemas.microsoft.com/office/drawing/2014/main" id="{F35CDEF1-D373-9DDF-9093-3A21803BF4B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39340" y="5843115"/>
                <a:ext cx="1729713" cy="266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Chip</a:t>
                </a:r>
              </a:p>
            </p:txBody>
          </p:sp>
          <p:cxnSp>
            <p:nvCxnSpPr>
              <p:cNvPr id="301" name="Straight Connector 85">
                <a:extLst>
                  <a:ext uri="{FF2B5EF4-FFF2-40B4-BE49-F238E27FC236}">
                    <a16:creationId xmlns:a16="http://schemas.microsoft.com/office/drawing/2014/main" id="{1125757A-2EE9-79A3-8A30-5DA2811196F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6433" y="4448899"/>
                <a:ext cx="202367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85">
                <a:extLst>
                  <a:ext uri="{FF2B5EF4-FFF2-40B4-BE49-F238E27FC236}">
                    <a16:creationId xmlns:a16="http://schemas.microsoft.com/office/drawing/2014/main" id="{379BC399-83A6-CB67-5BC8-27E786A3D1F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520095" y="4212343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85">
                <a:extLst>
                  <a:ext uri="{FF2B5EF4-FFF2-40B4-BE49-F238E27FC236}">
                    <a16:creationId xmlns:a16="http://schemas.microsoft.com/office/drawing/2014/main" id="{97808D61-44AE-3385-A1AE-1FB9E5A9707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76572" y="4202868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85">
                <a:extLst>
                  <a:ext uri="{FF2B5EF4-FFF2-40B4-BE49-F238E27FC236}">
                    <a16:creationId xmlns:a16="http://schemas.microsoft.com/office/drawing/2014/main" id="{212F5345-06A8-6A89-0E55-DBA7F17D9CD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463380" y="4195279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85">
                <a:extLst>
                  <a:ext uri="{FF2B5EF4-FFF2-40B4-BE49-F238E27FC236}">
                    <a16:creationId xmlns:a16="http://schemas.microsoft.com/office/drawing/2014/main" id="{15ADBA0D-D8C1-6021-DB27-8125CA6A9C6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915310" y="4185139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EE9109F0-1149-D2CE-C649-A4991CA86E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23595" y="3383625"/>
                <a:ext cx="393009" cy="814100"/>
                <a:chOff x="5058786" y="1915103"/>
                <a:chExt cx="238186" cy="493394"/>
              </a:xfrm>
            </p:grpSpPr>
            <p:sp>
              <p:nvSpPr>
                <p:cNvPr id="323" name="Rounded Rectangle 322">
                  <a:extLst>
                    <a:ext uri="{FF2B5EF4-FFF2-40B4-BE49-F238E27FC236}">
                      <a16:creationId xmlns:a16="http://schemas.microsoft.com/office/drawing/2014/main" id="{67C6109E-D850-C645-C052-6184CBB1A892}"/>
                    </a:ext>
                  </a:extLst>
                </p:cNvPr>
                <p:cNvSpPr/>
                <p:nvPr/>
              </p:nvSpPr>
              <p:spPr>
                <a:xfrm rot="5400000">
                  <a:off x="4931182" y="2042707"/>
                  <a:ext cx="493394" cy="238186"/>
                </a:xfrm>
                <a:prstGeom prst="roundRect">
                  <a:avLst>
                    <a:gd name="adj" fmla="val 5443"/>
                  </a:avLst>
                </a:prstGeom>
                <a:solidFill>
                  <a:srgbClr val="F2F8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24" name="矩形 22">
                  <a:extLst>
                    <a:ext uri="{FF2B5EF4-FFF2-40B4-BE49-F238E27FC236}">
                      <a16:creationId xmlns:a16="http://schemas.microsoft.com/office/drawing/2014/main" id="{91782C70-2D7C-3669-1F0F-A8CA13CC76FF}"/>
                    </a:ext>
                  </a:extLst>
                </p:cNvPr>
                <p:cNvSpPr/>
                <p:nvPr/>
              </p:nvSpPr>
              <p:spPr>
                <a:xfrm rot="5400000">
                  <a:off x="4976848" y="2050798"/>
                  <a:ext cx="402063" cy="2021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800" b="1" dirty="0">
                      <a:solidFill>
                        <a:srgbClr val="F79646">
                          <a:lumMod val="75000"/>
                        </a:srgbClr>
                      </a:solidFill>
                      <a:latin typeface="Cambria" panose="02040503050406030204" pitchFamily="18" charset="0"/>
                      <a:ea typeface="宋体" panose="02010600030101010101" pitchFamily="2" charset="-122"/>
                    </a:rPr>
                    <a:t>Bank</a:t>
                  </a:r>
                  <a:endParaRPr lang="en-US" altLang="zh-CN" sz="1725" b="1" dirty="0">
                    <a:solidFill>
                      <a:srgbClr val="F79646">
                        <a:lumMod val="75000"/>
                      </a:srgbClr>
                    </a:solidFill>
                    <a:latin typeface="Cambria" panose="020405030504060302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07" name="Rounded Rectangle 306">
                <a:extLst>
                  <a:ext uri="{FF2B5EF4-FFF2-40B4-BE49-F238E27FC236}">
                    <a16:creationId xmlns:a16="http://schemas.microsoft.com/office/drawing/2014/main" id="{CB553F15-CB00-3F12-C042-356190D4CD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121687" y="492723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08" name="Rounded Rectangle 307">
                <a:extLst>
                  <a:ext uri="{FF2B5EF4-FFF2-40B4-BE49-F238E27FC236}">
                    <a16:creationId xmlns:a16="http://schemas.microsoft.com/office/drawing/2014/main" id="{C247D56A-6A09-7DEB-A71A-0DD7778E50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569525" y="3594171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09" name="Rounded Rectangle 308">
                <a:extLst>
                  <a:ext uri="{FF2B5EF4-FFF2-40B4-BE49-F238E27FC236}">
                    <a16:creationId xmlns:a16="http://schemas.microsoft.com/office/drawing/2014/main" id="{08519B8D-184B-D252-4FD2-DDD4CD5D67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59296" y="3586747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2" name="Rounded Rectangle 311">
                <a:extLst>
                  <a:ext uri="{FF2B5EF4-FFF2-40B4-BE49-F238E27FC236}">
                    <a16:creationId xmlns:a16="http://schemas.microsoft.com/office/drawing/2014/main" id="{F88E6DE6-460B-3C11-7F02-4A6E612E7B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14481" y="3581587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4" name="Rounded Rectangle 313">
                <a:extLst>
                  <a:ext uri="{FF2B5EF4-FFF2-40B4-BE49-F238E27FC236}">
                    <a16:creationId xmlns:a16="http://schemas.microsoft.com/office/drawing/2014/main" id="{1CB0DB73-D907-F589-FC0E-844CB9919F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08263" y="490547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5" name="Rounded Rectangle 314">
                <a:extLst>
                  <a:ext uri="{FF2B5EF4-FFF2-40B4-BE49-F238E27FC236}">
                    <a16:creationId xmlns:a16="http://schemas.microsoft.com/office/drawing/2014/main" id="{210C0E8D-80BA-DDC4-BA4F-7D0DE111E4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56333" y="491804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6" name="Rounded Rectangle 315">
                <a:extLst>
                  <a:ext uri="{FF2B5EF4-FFF2-40B4-BE49-F238E27FC236}">
                    <a16:creationId xmlns:a16="http://schemas.microsoft.com/office/drawing/2014/main" id="{A54D49C4-263C-6717-2337-920E4337D2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575624" y="491196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5BD653C1-2264-81BA-A646-C507C05ADE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5081" y="3343835"/>
                <a:ext cx="416980" cy="2114050"/>
                <a:chOff x="3762791" y="2786149"/>
                <a:chExt cx="252714" cy="1281239"/>
              </a:xfrm>
            </p:grpSpPr>
            <p:sp>
              <p:nvSpPr>
                <p:cNvPr id="321" name="Rounded Rectangle 320">
                  <a:extLst>
                    <a:ext uri="{FF2B5EF4-FFF2-40B4-BE49-F238E27FC236}">
                      <a16:creationId xmlns:a16="http://schemas.microsoft.com/office/drawing/2014/main" id="{7CBD04F5-CE6D-B7D9-52B1-BCEB4C6F42CA}"/>
                    </a:ext>
                  </a:extLst>
                </p:cNvPr>
                <p:cNvSpPr/>
                <p:nvPr/>
              </p:nvSpPr>
              <p:spPr>
                <a:xfrm rot="5400000">
                  <a:off x="3246336" y="3307676"/>
                  <a:ext cx="1276049" cy="238186"/>
                </a:xfrm>
                <a:prstGeom prst="roundRect">
                  <a:avLst>
                    <a:gd name="adj" fmla="val 5443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22" name="矩形 19">
                  <a:extLst>
                    <a:ext uri="{FF2B5EF4-FFF2-40B4-BE49-F238E27FC236}">
                      <a16:creationId xmlns:a16="http://schemas.microsoft.com/office/drawing/2014/main" id="{8504631F-0E84-6DC2-6DFA-D6438A53B084}"/>
                    </a:ext>
                  </a:extLst>
                </p:cNvPr>
                <p:cNvSpPr/>
                <p:nvPr/>
              </p:nvSpPr>
              <p:spPr>
                <a:xfrm rot="5400000">
                  <a:off x="3248528" y="3300412"/>
                  <a:ext cx="1281239" cy="2527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 dirty="0">
                      <a:solidFill>
                        <a:prstClr val="white">
                          <a:lumMod val="85000"/>
                        </a:prstClr>
                      </a:solidFill>
                      <a:latin typeface="Cambria" panose="02040503050406030204" pitchFamily="18" charset="0"/>
                      <a:ea typeface="宋体" panose="02010600030101010101" pitchFamily="2" charset="-122"/>
                    </a:rPr>
                    <a:t>Chip I/O</a:t>
                  </a:r>
                </a:p>
              </p:txBody>
            </p:sp>
          </p:grp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34E4350-2A09-27F3-BDD5-432CDFFE552A}"/>
                  </a:ext>
                </a:extLst>
              </p:cNvPr>
              <p:cNvCxnSpPr>
                <a:cxnSpLocks noChangeAspect="1"/>
                <a:stCxn id="122" idx="1"/>
              </p:cNvCxnSpPr>
              <p:nvPr/>
            </p:nvCxnSpPr>
            <p:spPr>
              <a:xfrm flipH="1">
                <a:off x="161968" y="2144965"/>
                <a:ext cx="1734672" cy="1137246"/>
              </a:xfrm>
              <a:prstGeom prst="line">
                <a:avLst/>
              </a:prstGeom>
              <a:ln w="47625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726A637C-F2F8-2EC4-0F1F-610CC5C6C910}"/>
                  </a:ext>
                </a:extLst>
              </p:cNvPr>
              <p:cNvCxnSpPr>
                <a:cxnSpLocks noChangeAspect="1"/>
                <a:stCxn id="122" idx="3"/>
              </p:cNvCxnSpPr>
              <p:nvPr/>
            </p:nvCxnSpPr>
            <p:spPr>
              <a:xfrm>
                <a:off x="2451968" y="2144966"/>
                <a:ext cx="415708" cy="1198989"/>
              </a:xfrm>
              <a:prstGeom prst="line">
                <a:avLst/>
              </a:prstGeom>
              <a:ln w="47625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8E734AA-8DF1-ED5C-4FEC-4A99E3F1D1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97063" y="9197888"/>
              <a:ext cx="4307011" cy="2916188"/>
              <a:chOff x="1640905" y="2457341"/>
              <a:chExt cx="2993861" cy="2027081"/>
            </a:xfrm>
          </p:grpSpPr>
          <p:sp>
            <p:nvSpPr>
              <p:cNvPr id="591" name="Rounded Rectangle 590">
                <a:extLst>
                  <a:ext uri="{FF2B5EF4-FFF2-40B4-BE49-F238E27FC236}">
                    <a16:creationId xmlns:a16="http://schemas.microsoft.com/office/drawing/2014/main" id="{9B209520-C404-4B7E-1C57-9F34F815B2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45435" y="2457341"/>
                <a:ext cx="2280322" cy="1775393"/>
              </a:xfrm>
              <a:prstGeom prst="roundRect">
                <a:avLst>
                  <a:gd name="adj" fmla="val 544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592" name="Straight Connector 115">
                <a:extLst>
                  <a:ext uri="{FF2B5EF4-FFF2-40B4-BE49-F238E27FC236}">
                    <a16:creationId xmlns:a16="http://schemas.microsoft.com/office/drawing/2014/main" id="{BB5CD4F5-4DD9-AA2C-935A-F850A25A313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866623" y="2807928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115">
                <a:extLst>
                  <a:ext uri="{FF2B5EF4-FFF2-40B4-BE49-F238E27FC236}">
                    <a16:creationId xmlns:a16="http://schemas.microsoft.com/office/drawing/2014/main" id="{E8E17148-274E-7250-9E17-B4C192D0633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552298" y="2795309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115">
                <a:extLst>
                  <a:ext uri="{FF2B5EF4-FFF2-40B4-BE49-F238E27FC236}">
                    <a16:creationId xmlns:a16="http://schemas.microsoft.com/office/drawing/2014/main" id="{51D857F2-71C4-7E3E-603E-01CDF1E9B5E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234404" y="2795309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115">
                <a:extLst>
                  <a:ext uri="{FF2B5EF4-FFF2-40B4-BE49-F238E27FC236}">
                    <a16:creationId xmlns:a16="http://schemas.microsoft.com/office/drawing/2014/main" id="{D6189360-E099-EE6D-48EC-F0CD4C753D2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602634" y="2789435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115">
                <a:extLst>
                  <a:ext uri="{FF2B5EF4-FFF2-40B4-BE49-F238E27FC236}">
                    <a16:creationId xmlns:a16="http://schemas.microsoft.com/office/drawing/2014/main" id="{45230713-8845-8DBF-E494-CE19A04550C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923648" y="2789435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124">
                <a:extLst>
                  <a:ext uri="{FF2B5EF4-FFF2-40B4-BE49-F238E27FC236}">
                    <a16:creationId xmlns:a16="http://schemas.microsoft.com/office/drawing/2014/main" id="{EFF4DB50-46BF-DB0C-46A6-91974E3395E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500484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393B3133-888E-3F2A-4365-D9EC22DEAB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1798" y="2529948"/>
                <a:ext cx="570729" cy="218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dirty="0" err="1">
                    <a:solidFill>
                      <a:srgbClr val="C0504D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800" dirty="0">
                  <a:solidFill>
                    <a:srgbClr val="C0504D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BE2F186D-3FD7-F187-6222-0655A05726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8553" y="2772543"/>
                <a:ext cx="676005" cy="201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err="1">
                    <a:solidFill>
                      <a:srgbClr val="4BACC6"/>
                    </a:solidFill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solidFill>
                    <a:srgbClr val="4BACC6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53B72C80-3483-4775-84E2-0BC9DB9D5B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0174" y="3026018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C0504D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D245FDD4-D875-3986-A852-CD705956B9A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644870" y="3632904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88E924F8-4F72-4A4B-05F3-3BA2541582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05866" y="2589564"/>
                <a:ext cx="775754" cy="201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DRAM Cell</a:t>
                </a:r>
              </a:p>
            </p:txBody>
          </p:sp>
          <p:sp>
            <p:nvSpPr>
              <p:cNvPr id="610" name="Rounded Rectangle 609">
                <a:extLst>
                  <a:ext uri="{FF2B5EF4-FFF2-40B4-BE49-F238E27FC236}">
                    <a16:creationId xmlns:a16="http://schemas.microsoft.com/office/drawing/2014/main" id="{377E3E7B-CF0C-A288-1C42-427CB89A79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9322" y="3906727"/>
                <a:ext cx="1929765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Row Buffer</a:t>
                </a:r>
              </a:p>
            </p:txBody>
          </p:sp>
          <p:cxnSp>
            <p:nvCxnSpPr>
              <p:cNvPr id="611" name="Straight Connector 124">
                <a:extLst>
                  <a:ext uri="{FF2B5EF4-FFF2-40B4-BE49-F238E27FC236}">
                    <a16:creationId xmlns:a16="http://schemas.microsoft.com/office/drawing/2014/main" id="{0785442C-4ACF-DA09-3DF2-EACD082C1FE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276206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124">
                <a:extLst>
                  <a:ext uri="{FF2B5EF4-FFF2-40B4-BE49-F238E27FC236}">
                    <a16:creationId xmlns:a16="http://schemas.microsoft.com/office/drawing/2014/main" id="{9552852D-B264-914C-F749-AC893E64059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045480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3" name="Oval 131">
                <a:extLst>
                  <a:ext uri="{FF2B5EF4-FFF2-40B4-BE49-F238E27FC236}">
                    <a16:creationId xmlns:a16="http://schemas.microsoft.com/office/drawing/2014/main" id="{ED1BA618-001B-6B49-71BC-489D78B593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2355" y="342140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4" name="Oval 134">
                <a:extLst>
                  <a:ext uri="{FF2B5EF4-FFF2-40B4-BE49-F238E27FC236}">
                    <a16:creationId xmlns:a16="http://schemas.microsoft.com/office/drawing/2014/main" id="{1101755F-00A9-88C2-8025-4A5AD0D90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8783" y="3422063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5" name="Oval 137">
                <a:extLst>
                  <a:ext uri="{FF2B5EF4-FFF2-40B4-BE49-F238E27FC236}">
                    <a16:creationId xmlns:a16="http://schemas.microsoft.com/office/drawing/2014/main" id="{6AC5D614-8449-1FB9-4F66-8980A188F3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4462" y="3203004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6" name="Oval 140">
                <a:extLst>
                  <a:ext uri="{FF2B5EF4-FFF2-40B4-BE49-F238E27FC236}">
                    <a16:creationId xmlns:a16="http://schemas.microsoft.com/office/drawing/2014/main" id="{27F3F11C-645D-C514-BCF3-1E3CB98F05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6724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7" name="Oval 143">
                <a:extLst>
                  <a:ext uri="{FF2B5EF4-FFF2-40B4-BE49-F238E27FC236}">
                    <a16:creationId xmlns:a16="http://schemas.microsoft.com/office/drawing/2014/main" id="{72F6C1B9-565B-6081-78D7-63E0169CC1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7018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8" name="Oval 131">
                <a:extLst>
                  <a:ext uri="{FF2B5EF4-FFF2-40B4-BE49-F238E27FC236}">
                    <a16:creationId xmlns:a16="http://schemas.microsoft.com/office/drawing/2014/main" id="{75CF779C-975F-D343-153A-9AEE59B554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9793" y="342911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5" name="Oval 134">
                <a:extLst>
                  <a:ext uri="{FF2B5EF4-FFF2-40B4-BE49-F238E27FC236}">
                    <a16:creationId xmlns:a16="http://schemas.microsoft.com/office/drawing/2014/main" id="{4DF372B1-16B9-60C1-8C5E-D418497433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2355" y="3203004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6" name="Oval 137">
                <a:extLst>
                  <a:ext uri="{FF2B5EF4-FFF2-40B4-BE49-F238E27FC236}">
                    <a16:creationId xmlns:a16="http://schemas.microsoft.com/office/drawing/2014/main" id="{6C0589C0-EF97-FEE2-7702-77F450E4C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7018" y="3191338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7" name="Oval 140">
                <a:extLst>
                  <a:ext uri="{FF2B5EF4-FFF2-40B4-BE49-F238E27FC236}">
                    <a16:creationId xmlns:a16="http://schemas.microsoft.com/office/drawing/2014/main" id="{7860EBDA-7F4D-166D-62EC-654AC26155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4159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8" name="Oval 143">
                <a:extLst>
                  <a:ext uri="{FF2B5EF4-FFF2-40B4-BE49-F238E27FC236}">
                    <a16:creationId xmlns:a16="http://schemas.microsoft.com/office/drawing/2014/main" id="{B9508044-BB9C-1235-7E8E-2896F7F93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7451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9" name="Oval 131">
                <a:extLst>
                  <a:ext uri="{FF2B5EF4-FFF2-40B4-BE49-F238E27FC236}">
                    <a16:creationId xmlns:a16="http://schemas.microsoft.com/office/drawing/2014/main" id="{F372B286-6D21-4AFF-EB85-B0203F6F47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0803" y="3426176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30" name="Oval 134">
                <a:extLst>
                  <a:ext uri="{FF2B5EF4-FFF2-40B4-BE49-F238E27FC236}">
                    <a16:creationId xmlns:a16="http://schemas.microsoft.com/office/drawing/2014/main" id="{47BE56D5-1B3B-6551-DBCF-187837726A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56" y="3426176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31" name="Oval 137">
                <a:extLst>
                  <a:ext uri="{FF2B5EF4-FFF2-40B4-BE49-F238E27FC236}">
                    <a16:creationId xmlns:a16="http://schemas.microsoft.com/office/drawing/2014/main" id="{9A1B931F-2236-6C90-0B29-C2EC7F7358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3962" y="3198387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49" name="Oval 140">
                <a:extLst>
                  <a:ext uri="{FF2B5EF4-FFF2-40B4-BE49-F238E27FC236}">
                    <a16:creationId xmlns:a16="http://schemas.microsoft.com/office/drawing/2014/main" id="{64254C1B-A32A-5E5B-4CB1-0365C975C5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7451" y="3198387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90" name="Oval 143">
                <a:extLst>
                  <a:ext uri="{FF2B5EF4-FFF2-40B4-BE49-F238E27FC236}">
                    <a16:creationId xmlns:a16="http://schemas.microsoft.com/office/drawing/2014/main" id="{A1AC9BB9-2300-53A8-6409-B6BFA975F0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9086" y="2953440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B86F847-FFD0-2ACB-AEF9-557C2B1A8A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979445" y="3637876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C03B7F3-0B73-0DA0-7CF1-AE2E8BEBCB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284092" y="3644584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215EF55E-2CD1-8957-CA4E-258DCBC461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606189" y="3654577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CF06BA0-A01D-9B7E-C0FC-C735C14F45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3995" y="3250296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C0504D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ACF445CD-28FD-90CC-93FA-A5DCB04BC99B}"/>
                  </a:ext>
                </a:extLst>
              </p:cNvPr>
              <p:cNvCxnSpPr>
                <a:cxnSpLocks noChangeAspect="1"/>
                <a:stCxn id="323" idx="1"/>
              </p:cNvCxnSpPr>
              <p:nvPr/>
            </p:nvCxnSpPr>
            <p:spPr>
              <a:xfrm flipV="1">
                <a:off x="1640905" y="2485966"/>
                <a:ext cx="637193" cy="3989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A7CE50C9-B934-2602-5744-145EE733D730}"/>
                  </a:ext>
                </a:extLst>
              </p:cNvPr>
              <p:cNvCxnSpPr>
                <a:cxnSpLocks noChangeAspect="1"/>
                <a:stCxn id="323" idx="3"/>
              </p:cNvCxnSpPr>
              <p:nvPr/>
            </p:nvCxnSpPr>
            <p:spPr>
              <a:xfrm>
                <a:off x="1640905" y="3152393"/>
                <a:ext cx="607290" cy="1031745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8" name="TextBox 257">
                <a:extLst>
                  <a:ext uri="{FF2B5EF4-FFF2-40B4-BE49-F238E27FC236}">
                    <a16:creationId xmlns:a16="http://schemas.microsoft.com/office/drawing/2014/main" id="{91966447-020E-DD60-7319-A1CCADDCBAD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268803" y="4279040"/>
                <a:ext cx="1365963" cy="2053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Bank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B90018-DFB1-455B-AF90-D733849439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71969" y="11630309"/>
              <a:ext cx="3711352" cy="1850489"/>
              <a:chOff x="4695629" y="3272255"/>
              <a:chExt cx="2135513" cy="1064771"/>
            </a:xfrm>
          </p:grpSpPr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CC514AE4-4C4A-0C26-E3B4-8A354950E34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451151" y="3272255"/>
                <a:ext cx="65261" cy="6382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2" name="Rounded Rectangle 581">
                <a:extLst>
                  <a:ext uri="{FF2B5EF4-FFF2-40B4-BE49-F238E27FC236}">
                    <a16:creationId xmlns:a16="http://schemas.microsoft.com/office/drawing/2014/main" id="{55EF77C6-5CC3-CA4F-76BE-A56EA3BFAD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6774" y="3911295"/>
                <a:ext cx="1929765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25" b="1" dirty="0">
                  <a:solidFill>
                    <a:srgbClr val="4F81BD">
                      <a:lumMod val="20000"/>
                      <a:lumOff val="80000"/>
                    </a:srgb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83" name="Rounded Rectangle 582">
                <a:extLst>
                  <a:ext uri="{FF2B5EF4-FFF2-40B4-BE49-F238E27FC236}">
                    <a16:creationId xmlns:a16="http://schemas.microsoft.com/office/drawing/2014/main" id="{5C97970E-76D1-013D-31F7-671EAD6CE3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5629" y="3911612"/>
                <a:ext cx="506432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0</a:t>
                </a:r>
              </a:p>
            </p:txBody>
          </p:sp>
          <p:sp>
            <p:nvSpPr>
              <p:cNvPr id="584" name="Rounded Rectangle 583">
                <a:extLst>
                  <a:ext uri="{FF2B5EF4-FFF2-40B4-BE49-F238E27FC236}">
                    <a16:creationId xmlns:a16="http://schemas.microsoft.com/office/drawing/2014/main" id="{1666F43C-7DC0-A046-B42E-ABF6FF40E2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02061" y="3911295"/>
                <a:ext cx="498013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1</a:t>
                </a:r>
              </a:p>
            </p:txBody>
          </p:sp>
          <p:sp>
            <p:nvSpPr>
              <p:cNvPr id="585" name="Rounded Rectangle 584">
                <a:extLst>
                  <a:ext uri="{FF2B5EF4-FFF2-40B4-BE49-F238E27FC236}">
                    <a16:creationId xmlns:a16="http://schemas.microsoft.com/office/drawing/2014/main" id="{2C9B6348-5E57-D428-427B-DD3FEF6E7E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17188" y="3912799"/>
                <a:ext cx="509351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N-1</a:t>
                </a: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92521710-6F0B-7C67-E8BC-2820204D4B0F}"/>
                  </a:ext>
                </a:extLst>
              </p:cNvPr>
              <p:cNvSpPr/>
              <p:nvPr/>
            </p:nvSpPr>
            <p:spPr>
              <a:xfrm>
                <a:off x="5655967" y="3623852"/>
                <a:ext cx="463214" cy="607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…</a:t>
                </a:r>
                <a:endParaRPr lang="en-US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87" name="TextBox 257">
                <a:extLst>
                  <a:ext uri="{FF2B5EF4-FFF2-40B4-BE49-F238E27FC236}">
                    <a16:creationId xmlns:a16="http://schemas.microsoft.com/office/drawing/2014/main" id="{55F96DAD-1B79-31EF-8913-3251A1B09D4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50287" y="4167015"/>
                <a:ext cx="1980855" cy="17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Sense Amplifiers (SAs)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D51BC9B-C70C-6679-122D-1E35D75A5A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7774" y="10800092"/>
              <a:ext cx="3810097" cy="4593663"/>
              <a:chOff x="4785164" y="641224"/>
              <a:chExt cx="2393190" cy="2885363"/>
            </a:xfrm>
          </p:grpSpPr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36F3D0BA-E1FD-40B8-8C21-2150DD910F2A}"/>
                  </a:ext>
                </a:extLst>
              </p:cNvPr>
              <p:cNvCxnSpPr>
                <a:cxnSpLocks noChangeAspect="1"/>
                <a:stCxn id="579" idx="7"/>
                <a:endCxn id="630" idx="3"/>
              </p:cNvCxnSpPr>
              <p:nvPr/>
            </p:nvCxnSpPr>
            <p:spPr>
              <a:xfrm flipV="1">
                <a:off x="6264485" y="641224"/>
                <a:ext cx="913869" cy="12033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8" name="TextBox 257">
                <a:extLst>
                  <a:ext uri="{FF2B5EF4-FFF2-40B4-BE49-F238E27FC236}">
                    <a16:creationId xmlns:a16="http://schemas.microsoft.com/office/drawing/2014/main" id="{81D102F3-2D44-A025-4D52-0AF400BE9D6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29173" y="3340999"/>
                <a:ext cx="1648111" cy="185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Cell</a:t>
                </a:r>
              </a:p>
            </p:txBody>
          </p:sp>
          <p:sp>
            <p:nvSpPr>
              <p:cNvPr id="579" name="Oval 140">
                <a:extLst>
                  <a:ext uri="{FF2B5EF4-FFF2-40B4-BE49-F238E27FC236}">
                    <a16:creationId xmlns:a16="http://schemas.microsoft.com/office/drawing/2014/main" id="{6569470A-6162-3898-EFDC-C855D390E4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5164" y="1590779"/>
                <a:ext cx="1733133" cy="173312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pic>
            <p:nvPicPr>
              <p:cNvPr id="580" name="Picture 579">
                <a:extLst>
                  <a:ext uri="{FF2B5EF4-FFF2-40B4-BE49-F238E27FC236}">
                    <a16:creationId xmlns:a16="http://schemas.microsoft.com/office/drawing/2014/main" id="{A55910E9-AFED-5D8D-4EC0-F8E866238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33607" y="1916600"/>
                <a:ext cx="1650633" cy="1092331"/>
              </a:xfrm>
              <a:prstGeom prst="rect">
                <a:avLst/>
              </a:prstGeom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14A17ED-C0C8-3888-BE79-0CA6ED8F589D}"/>
                </a:ext>
              </a:extLst>
            </p:cNvPr>
            <p:cNvSpPr txBox="1"/>
            <p:nvPr/>
          </p:nvSpPr>
          <p:spPr>
            <a:xfrm>
              <a:off x="587860" y="6793903"/>
              <a:ext cx="69954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latin typeface="Cambria" panose="02040503050406030204" pitchFamily="18" charset="0"/>
                </a:rPr>
                <a:t>DRAM Organization</a:t>
              </a:r>
              <a:endParaRPr lang="en-US" sz="3600" dirty="0">
                <a:latin typeface="Cambria" panose="02040503050406030204" pitchFamily="18" charset="0"/>
              </a:endParaRPr>
            </a:p>
          </p:txBody>
        </p:sp>
        <p:sp>
          <p:nvSpPr>
            <p:cNvPr id="512" name="Rounded Rectangle 511">
              <a:extLst>
                <a:ext uri="{FF2B5EF4-FFF2-40B4-BE49-F238E27FC236}">
                  <a16:creationId xmlns:a16="http://schemas.microsoft.com/office/drawing/2014/main" id="{02A60C81-A35F-FDA6-98CF-0D604B0627FA}"/>
                </a:ext>
              </a:extLst>
            </p:cNvPr>
            <p:cNvSpPr/>
            <p:nvPr/>
          </p:nvSpPr>
          <p:spPr>
            <a:xfrm>
              <a:off x="8045263" y="7838998"/>
              <a:ext cx="5626756" cy="4217949"/>
            </a:xfrm>
            <a:prstGeom prst="roundRect">
              <a:avLst>
                <a:gd name="adj" fmla="val 9311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446BB436-8262-E4FE-1E2B-C9F9580DC351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876696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2B184A7E-F1DF-0F11-5CD8-A53200565680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945276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22D3BF0A-2E68-2FDB-993B-ED628CC624D2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0134776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566015FC-E8FB-FD61-6E7B-95C7625DA708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080912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B227DDA4-3D61-1517-5489-E268245920C1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1449677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AF5A880B-1220-95F1-1976-73DE9FCF3729}"/>
                </a:ext>
              </a:extLst>
            </p:cNvPr>
            <p:cNvSpPr/>
            <p:nvPr/>
          </p:nvSpPr>
          <p:spPr>
            <a:xfrm>
              <a:off x="8570547" y="8433584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0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FC6071E2-4552-A0FD-6BB1-6350CAA0DA01}"/>
                </a:ext>
              </a:extLst>
            </p:cNvPr>
            <p:cNvSpPr/>
            <p:nvPr/>
          </p:nvSpPr>
          <p:spPr>
            <a:xfrm>
              <a:off x="8570547" y="11141935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C0CDCB48-D40A-EB2C-0AA3-E6704C86F26C}"/>
                </a:ext>
              </a:extLst>
            </p:cNvPr>
            <p:cNvSpPr/>
            <p:nvPr/>
          </p:nvSpPr>
          <p:spPr>
            <a:xfrm>
              <a:off x="8570547" y="9107896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44AF6EB0-829E-9A1C-B89E-5E008919BC50}"/>
                </a:ext>
              </a:extLst>
            </p:cNvPr>
            <p:cNvSpPr/>
            <p:nvPr/>
          </p:nvSpPr>
          <p:spPr>
            <a:xfrm>
              <a:off x="8570547" y="9773644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0252B88D-FE25-E1A7-A541-ABEF8F3AB1D0}"/>
                </a:ext>
              </a:extLst>
            </p:cNvPr>
            <p:cNvSpPr/>
            <p:nvPr/>
          </p:nvSpPr>
          <p:spPr>
            <a:xfrm>
              <a:off x="8570547" y="10446943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5CBE1619-6B40-A1A8-C776-EB2B011185B6}"/>
                </a:ext>
              </a:extLst>
            </p:cNvPr>
            <p:cNvSpPr/>
            <p:nvPr/>
          </p:nvSpPr>
          <p:spPr>
            <a:xfrm>
              <a:off x="8570547" y="11124861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4</a:t>
              </a:r>
            </a:p>
          </p:txBody>
        </p: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254DE1CA-C8AC-7A9D-ADB5-DB29EB3EEB7C}"/>
                </a:ext>
              </a:extLst>
            </p:cNvPr>
            <p:cNvGrpSpPr/>
            <p:nvPr/>
          </p:nvGrpSpPr>
          <p:grpSpPr>
            <a:xfrm>
              <a:off x="8562715" y="9105919"/>
              <a:ext cx="4624971" cy="1990657"/>
              <a:chOff x="1428644" y="1937227"/>
              <a:chExt cx="6286713" cy="1990657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B4EC7D0-C39D-0C2F-F36C-AC544C1D863B}"/>
                  </a:ext>
                </a:extLst>
              </p:cNvPr>
              <p:cNvSpPr/>
              <p:nvPr/>
            </p:nvSpPr>
            <p:spPr>
              <a:xfrm>
                <a:off x="1436477" y="2604952"/>
                <a:ext cx="6278880" cy="6496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66D32727-B691-41BC-DC4F-27D63A8279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644" y="2637180"/>
                <a:ext cx="1390654" cy="59149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200" b="1" i="1">
                    <a:solidFill>
                      <a:srgbClr val="FF0000"/>
                    </a:solidFill>
                  </a:rPr>
                  <a:t>open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8829008-6BD0-E554-39B2-457503280139}"/>
                  </a:ext>
                </a:extLst>
              </p:cNvPr>
              <p:cNvSpPr/>
              <p:nvPr/>
            </p:nvSpPr>
            <p:spPr>
              <a:xfrm>
                <a:off x="1436477" y="1937227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1</a:t>
                </a:r>
              </a:p>
            </p:txBody>
          </p:sp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4D42057E-E9E3-D1F6-5082-817F11690ECE}"/>
                  </a:ext>
                </a:extLst>
              </p:cNvPr>
              <p:cNvSpPr/>
              <p:nvPr/>
            </p:nvSpPr>
            <p:spPr>
              <a:xfrm>
                <a:off x="1436477" y="3278252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3</a:t>
                </a:r>
              </a:p>
            </p:txBody>
          </p:sp>
        </p:grpSp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91AC25BF-584F-892D-0D8B-BE6975C021E4}"/>
                </a:ext>
              </a:extLst>
            </p:cNvPr>
            <p:cNvGrpSpPr/>
            <p:nvPr/>
          </p:nvGrpSpPr>
          <p:grpSpPr>
            <a:xfrm>
              <a:off x="8562715" y="9772655"/>
              <a:ext cx="4624971" cy="649632"/>
              <a:chOff x="1428644" y="2603964"/>
              <a:chExt cx="6286713" cy="64963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A84906A-1A65-EADA-5BE5-7D445D0090F5}"/>
                  </a:ext>
                </a:extLst>
              </p:cNvPr>
              <p:cNvSpPr/>
              <p:nvPr/>
            </p:nvSpPr>
            <p:spPr>
              <a:xfrm>
                <a:off x="1436477" y="2603964"/>
                <a:ext cx="6278880" cy="649632"/>
              </a:xfrm>
              <a:prstGeom prst="rect">
                <a:avLst/>
              </a:prstGeom>
              <a:solidFill>
                <a:srgbClr val="D8D9D8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24B39C91-2401-FE00-D26D-F0A21156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644" y="2645717"/>
                <a:ext cx="1390654" cy="59149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200" b="1" i="1">
                    <a:solidFill>
                      <a:srgbClr val="FF0000"/>
                    </a:solidFill>
                  </a:rPr>
                  <a:t>closed</a:t>
                </a:r>
              </a:p>
            </p:txBody>
          </p:sp>
        </p:grp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F3DCBA54-503F-9C5E-2852-4189AC4D2B8D}"/>
                </a:ext>
              </a:extLst>
            </p:cNvPr>
            <p:cNvGrpSpPr/>
            <p:nvPr/>
          </p:nvGrpSpPr>
          <p:grpSpPr>
            <a:xfrm>
              <a:off x="8565143" y="8433585"/>
              <a:ext cx="4619208" cy="3344517"/>
              <a:chOff x="1436477" y="1260576"/>
              <a:chExt cx="6278880" cy="3344517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29589D7-85BC-B697-E916-C6AFF9F076DB}"/>
                  </a:ext>
                </a:extLst>
              </p:cNvPr>
              <p:cNvSpPr/>
              <p:nvPr/>
            </p:nvSpPr>
            <p:spPr>
              <a:xfrm>
                <a:off x="1436477" y="2604952"/>
                <a:ext cx="6278880" cy="6496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C26710EF-0470-90E5-311C-B53B5B1BF826}"/>
                  </a:ext>
                </a:extLst>
              </p:cNvPr>
              <p:cNvSpPr/>
              <p:nvPr/>
            </p:nvSpPr>
            <p:spPr>
              <a:xfrm>
                <a:off x="1436477" y="1937227"/>
                <a:ext cx="6278880" cy="6496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A402775F-0F7C-7DB3-EA9F-21823EC89BEB}"/>
                  </a:ext>
                </a:extLst>
              </p:cNvPr>
              <p:cNvSpPr/>
              <p:nvPr/>
            </p:nvSpPr>
            <p:spPr>
              <a:xfrm>
                <a:off x="1436477" y="3278252"/>
                <a:ext cx="6278880" cy="6496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3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01D1CBA-2B13-FE89-BAAC-64D804439C03}"/>
                  </a:ext>
                </a:extLst>
              </p:cNvPr>
              <p:cNvSpPr/>
              <p:nvPr/>
            </p:nvSpPr>
            <p:spPr>
              <a:xfrm>
                <a:off x="1436477" y="1260576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0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F03149DB-D385-8A86-2A5D-2AD2DA44F09D}"/>
                  </a:ext>
                </a:extLst>
              </p:cNvPr>
              <p:cNvSpPr/>
              <p:nvPr/>
            </p:nvSpPr>
            <p:spPr>
              <a:xfrm>
                <a:off x="1436477" y="3955461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4</a:t>
                </a:r>
              </a:p>
            </p:txBody>
          </p:sp>
        </p:grpSp>
        <p:grpSp>
          <p:nvGrpSpPr>
            <p:cNvPr id="550" name="Group 549">
              <a:extLst>
                <a:ext uri="{FF2B5EF4-FFF2-40B4-BE49-F238E27FC236}">
                  <a16:creationId xmlns:a16="http://schemas.microsoft.com/office/drawing/2014/main" id="{23CC095A-4CCB-AA40-21A8-C71A918AE16D}"/>
                </a:ext>
              </a:extLst>
            </p:cNvPr>
            <p:cNvGrpSpPr/>
            <p:nvPr/>
          </p:nvGrpSpPr>
          <p:grpSpPr>
            <a:xfrm>
              <a:off x="11027396" y="8492894"/>
              <a:ext cx="2240678" cy="3181114"/>
              <a:chOff x="5078390" y="1324203"/>
              <a:chExt cx="3045748" cy="3181114"/>
            </a:xfrm>
          </p:grpSpPr>
          <p:sp>
            <p:nvSpPr>
              <p:cNvPr id="574" name="Rectangle 573">
                <a:extLst>
                  <a:ext uri="{FF2B5EF4-FFF2-40B4-BE49-F238E27FC236}">
                    <a16:creationId xmlns:a16="http://schemas.microsoft.com/office/drawing/2014/main" id="{638BB864-4E24-F83B-14BD-0DD4A2704838}"/>
                  </a:ext>
                </a:extLst>
              </p:cNvPr>
              <p:cNvSpPr/>
              <p:nvPr/>
            </p:nvSpPr>
            <p:spPr>
              <a:xfrm>
                <a:off x="5706464" y="1324203"/>
                <a:ext cx="234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04BEC17D-D7C5-B2E2-A47D-045EE805852C}"/>
                  </a:ext>
                </a:extLst>
              </p:cNvPr>
              <p:cNvSpPr/>
              <p:nvPr/>
            </p:nvSpPr>
            <p:spPr>
              <a:xfrm>
                <a:off x="5706464" y="2039174"/>
                <a:ext cx="234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55815F2-BCE0-5781-80C9-E6164B8C186A}"/>
                  </a:ext>
                </a:extLst>
              </p:cNvPr>
              <p:cNvSpPr/>
              <p:nvPr/>
            </p:nvSpPr>
            <p:spPr>
              <a:xfrm>
                <a:off x="5706464" y="3372315"/>
                <a:ext cx="234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C7F57B64-7503-95AC-C3EF-AF4F6B75F573}"/>
                  </a:ext>
                </a:extLst>
              </p:cNvPr>
              <p:cNvSpPr/>
              <p:nvPr/>
            </p:nvSpPr>
            <p:spPr>
              <a:xfrm>
                <a:off x="5706464" y="4043652"/>
                <a:ext cx="234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96DED93-E4A6-05DF-95B6-AF0D8C7BFF45}"/>
                  </a:ext>
                </a:extLst>
              </p:cNvPr>
              <p:cNvSpPr/>
              <p:nvPr/>
            </p:nvSpPr>
            <p:spPr>
              <a:xfrm>
                <a:off x="5078390" y="2685155"/>
                <a:ext cx="30457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rgbClr val="C00000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</p:grp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2A2BB0F-9CE3-6D2A-B2DB-EBA92022ADA2}"/>
                </a:ext>
              </a:extLst>
            </p:cNvPr>
            <p:cNvSpPr/>
            <p:nvPr/>
          </p:nvSpPr>
          <p:spPr>
            <a:xfrm>
              <a:off x="8559382" y="7877309"/>
              <a:ext cx="462497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000" b="1" dirty="0">
                  <a:latin typeface="Cambria" panose="02040503050406030204" pitchFamily="18" charset="0"/>
                </a:rPr>
                <a:t>DRAM Subarray</a:t>
              </a:r>
              <a:endParaRPr lang="en-US" sz="3000" dirty="0">
                <a:latin typeface="Cambria" panose="02040503050406030204" pitchFamily="18" charset="0"/>
              </a:endParaRPr>
            </a:p>
          </p:txBody>
        </p:sp>
        <p:sp>
          <p:nvSpPr>
            <p:cNvPr id="552" name="Multiply 551">
              <a:extLst>
                <a:ext uri="{FF2B5EF4-FFF2-40B4-BE49-F238E27FC236}">
                  <a16:creationId xmlns:a16="http://schemas.microsoft.com/office/drawing/2014/main" id="{A05C1215-4F7D-152B-5B4B-8B35FE16AAC7}"/>
                </a:ext>
              </a:extLst>
            </p:cNvPr>
            <p:cNvSpPr/>
            <p:nvPr/>
          </p:nvSpPr>
          <p:spPr>
            <a:xfrm>
              <a:off x="11070838" y="9125323"/>
              <a:ext cx="510741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553" name="Multiply 552">
              <a:extLst>
                <a:ext uri="{FF2B5EF4-FFF2-40B4-BE49-F238E27FC236}">
                  <a16:creationId xmlns:a16="http://schemas.microsoft.com/office/drawing/2014/main" id="{5C2BBD39-EE9E-A12E-C129-7076754A0C01}"/>
                </a:ext>
              </a:extLst>
            </p:cNvPr>
            <p:cNvSpPr/>
            <p:nvPr/>
          </p:nvSpPr>
          <p:spPr>
            <a:xfrm>
              <a:off x="9650557" y="10442884"/>
              <a:ext cx="510741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22843B0B-5F48-55BD-A76F-04AC5A7518A9}"/>
                </a:ext>
              </a:extLst>
            </p:cNvPr>
            <p:cNvGrpSpPr/>
            <p:nvPr/>
          </p:nvGrpSpPr>
          <p:grpSpPr>
            <a:xfrm>
              <a:off x="9650558" y="8420895"/>
              <a:ext cx="1409245" cy="3385698"/>
              <a:chOff x="3133343" y="1683497"/>
              <a:chExt cx="1915583" cy="3385698"/>
            </a:xfrm>
          </p:grpSpPr>
          <p:sp>
            <p:nvSpPr>
              <p:cNvPr id="570" name="Multiply 569">
                <a:extLst>
                  <a:ext uri="{FF2B5EF4-FFF2-40B4-BE49-F238E27FC236}">
                    <a16:creationId xmlns:a16="http://schemas.microsoft.com/office/drawing/2014/main" id="{C13801C7-F2B1-D2EC-3FF9-7EE0FA454166}"/>
                  </a:ext>
                </a:extLst>
              </p:cNvPr>
              <p:cNvSpPr/>
              <p:nvPr/>
            </p:nvSpPr>
            <p:spPr>
              <a:xfrm>
                <a:off x="3133343" y="1683497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571" name="Multiply 570">
                <a:extLst>
                  <a:ext uri="{FF2B5EF4-FFF2-40B4-BE49-F238E27FC236}">
                    <a16:creationId xmlns:a16="http://schemas.microsoft.com/office/drawing/2014/main" id="{9CC01CDA-C3E3-51D4-D868-850DC657AA65}"/>
                  </a:ext>
                </a:extLst>
              </p:cNvPr>
              <p:cNvSpPr/>
              <p:nvPr/>
            </p:nvSpPr>
            <p:spPr>
              <a:xfrm>
                <a:off x="3506569" y="2364005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72" name="Multiply 571">
                <a:extLst>
                  <a:ext uri="{FF2B5EF4-FFF2-40B4-BE49-F238E27FC236}">
                    <a16:creationId xmlns:a16="http://schemas.microsoft.com/office/drawing/2014/main" id="{4FE08858-2701-EB2E-E9CF-84DA23CA6633}"/>
                  </a:ext>
                </a:extLst>
              </p:cNvPr>
              <p:cNvSpPr/>
              <p:nvPr/>
            </p:nvSpPr>
            <p:spPr>
              <a:xfrm>
                <a:off x="4354677" y="3697756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573" name="Multiply 572">
                <a:extLst>
                  <a:ext uri="{FF2B5EF4-FFF2-40B4-BE49-F238E27FC236}">
                    <a16:creationId xmlns:a16="http://schemas.microsoft.com/office/drawing/2014/main" id="{E252E78C-26BC-DE33-E237-2A6636F0C685}"/>
                  </a:ext>
                </a:extLst>
              </p:cNvPr>
              <p:cNvSpPr/>
              <p:nvPr/>
            </p:nvSpPr>
            <p:spPr>
              <a:xfrm>
                <a:off x="3756952" y="4374946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555" name="Content Placeholder 2">
              <a:extLst>
                <a:ext uri="{FF2B5EF4-FFF2-40B4-BE49-F238E27FC236}">
                  <a16:creationId xmlns:a16="http://schemas.microsoft.com/office/drawing/2014/main" id="{EB139D61-1DAE-1ED7-A8AB-7946D7D532BC}"/>
                </a:ext>
              </a:extLst>
            </p:cNvPr>
            <p:cNvSpPr txBox="1">
              <a:spLocks/>
            </p:cNvSpPr>
            <p:nvPr/>
          </p:nvSpPr>
          <p:spPr>
            <a:xfrm>
              <a:off x="13953284" y="8103983"/>
              <a:ext cx="5177619" cy="412686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dirty="0"/>
                <a:t>Repeatedly </a:t>
              </a:r>
              <a:br>
                <a:rPr lang="en-US" sz="3200" dirty="0"/>
              </a:br>
              <a:r>
                <a:rPr lang="en-US" sz="3200" b="1" dirty="0">
                  <a:solidFill>
                    <a:srgbClr val="538234"/>
                  </a:solidFill>
                </a:rPr>
                <a:t>opening</a:t>
              </a:r>
              <a:r>
                <a:rPr lang="en-US" sz="3200" dirty="0">
                  <a:solidFill>
                    <a:srgbClr val="538234"/>
                  </a:solidFill>
                </a:rPr>
                <a:t> </a:t>
              </a:r>
              <a:r>
                <a:rPr lang="en-US" sz="3200" dirty="0"/>
                <a:t>and </a:t>
              </a:r>
              <a:r>
                <a:rPr lang="en-US" sz="3200" b="1" dirty="0">
                  <a:solidFill>
                    <a:srgbClr val="C00000"/>
                  </a:solidFill>
                </a:rPr>
                <a:t>closing</a:t>
              </a:r>
            </a:p>
            <a:p>
              <a:pPr marL="0" indent="0" algn="ctr">
                <a:buNone/>
              </a:pPr>
              <a:r>
                <a:rPr lang="en-US" sz="3200" b="1" dirty="0"/>
                <a:t>OR</a:t>
              </a:r>
              <a:br>
                <a:rPr lang="en-US" sz="3200" b="1" dirty="0">
                  <a:solidFill>
                    <a:srgbClr val="C00000"/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keeping open</a:t>
              </a:r>
              <a:endParaRPr lang="en-US" sz="3200" dirty="0">
                <a:solidFill>
                  <a:srgbClr val="C00000"/>
                </a:solidFill>
              </a:endParaRPr>
            </a:p>
            <a:p>
              <a:pPr marL="0" indent="0" algn="ctr">
                <a:buNone/>
              </a:pPr>
              <a:r>
                <a:rPr lang="en-US" sz="3200" dirty="0"/>
                <a:t>a DRAM row causes</a:t>
              </a:r>
            </a:p>
            <a:p>
              <a:pPr marL="0" indent="0" algn="ctr">
                <a:buNone/>
              </a:pPr>
              <a:r>
                <a:rPr lang="en-US" sz="3200" b="1" dirty="0">
                  <a:solidFill>
                    <a:schemeClr val="accent5">
                      <a:lumMod val="75000"/>
                    </a:schemeClr>
                  </a:solidFill>
                </a:rPr>
                <a:t>bitflips</a:t>
              </a:r>
              <a:r>
                <a:rPr lang="en-US" sz="32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sz="3200" dirty="0"/>
                <a:t>in nearby cells</a:t>
              </a:r>
              <a:endParaRPr lang="en-US" sz="3200" b="1" dirty="0"/>
            </a:p>
          </p:txBody>
        </p:sp>
        <p:sp>
          <p:nvSpPr>
            <p:cNvPr id="556" name="TextBox 555">
              <a:extLst>
                <a:ext uri="{FF2B5EF4-FFF2-40B4-BE49-F238E27FC236}">
                  <a16:creationId xmlns:a16="http://schemas.microsoft.com/office/drawing/2014/main" id="{DCEFE08B-360D-A1FD-3812-59CC8FE167F0}"/>
                </a:ext>
              </a:extLst>
            </p:cNvPr>
            <p:cNvSpPr txBox="1"/>
            <p:nvPr/>
          </p:nvSpPr>
          <p:spPr>
            <a:xfrm>
              <a:off x="7673560" y="6797997"/>
              <a:ext cx="115156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latin typeface="Cambria" panose="02040503050406030204" pitchFamily="18" charset="0"/>
                </a:rPr>
                <a:t>DRAM Read Disturbance</a:t>
              </a:r>
              <a:endParaRPr lang="en-US" sz="3600" dirty="0">
                <a:latin typeface="Cambria" panose="02040503050406030204" pitchFamily="18" charset="0"/>
              </a:endParaRPr>
            </a:p>
          </p:txBody>
        </p: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id="{D7C6AF78-7A39-3258-D551-E95F92C582D6}"/>
                </a:ext>
              </a:extLst>
            </p:cNvPr>
            <p:cNvCxnSpPr>
              <a:cxnSpLocks/>
              <a:stCxn id="583" idx="2"/>
              <a:endCxn id="562" idx="0"/>
            </p:cNvCxnSpPr>
            <p:nvPr/>
          </p:nvCxnSpPr>
          <p:spPr>
            <a:xfrm>
              <a:off x="4312039" y="13141012"/>
              <a:ext cx="1510" cy="43785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F8D875E6-1A95-D0DC-545E-E7A4B158832A}"/>
                </a:ext>
              </a:extLst>
            </p:cNvPr>
            <p:cNvGrpSpPr/>
            <p:nvPr/>
          </p:nvGrpSpPr>
          <p:grpSpPr>
            <a:xfrm>
              <a:off x="3648386" y="13578862"/>
              <a:ext cx="1330325" cy="1321330"/>
              <a:chOff x="4406900" y="13934545"/>
              <a:chExt cx="1330325" cy="1321330"/>
            </a:xfrm>
          </p:grpSpPr>
          <p:sp>
            <p:nvSpPr>
              <p:cNvPr id="562" name="Rounded Rectangle 561">
                <a:extLst>
                  <a:ext uri="{FF2B5EF4-FFF2-40B4-BE49-F238E27FC236}">
                    <a16:creationId xmlns:a16="http://schemas.microsoft.com/office/drawing/2014/main" id="{77EDA58B-C264-11BD-DCD8-4F8A729B5E69}"/>
                  </a:ext>
                </a:extLst>
              </p:cNvPr>
              <p:cNvSpPr/>
              <p:nvPr/>
            </p:nvSpPr>
            <p:spPr>
              <a:xfrm>
                <a:off x="4406900" y="13934545"/>
                <a:ext cx="1330325" cy="1321330"/>
              </a:xfrm>
              <a:prstGeom prst="roundRect">
                <a:avLst>
                  <a:gd name="adj" fmla="val 7296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21596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BC24560C-82C3-74C4-5AA6-4B2B225A18B5}"/>
                  </a:ext>
                </a:extLst>
              </p:cNvPr>
              <p:cNvGrpSpPr/>
              <p:nvPr/>
            </p:nvGrpSpPr>
            <p:grpSpPr>
              <a:xfrm>
                <a:off x="4804522" y="14053087"/>
                <a:ext cx="559630" cy="1091893"/>
                <a:chOff x="4845747" y="13983505"/>
                <a:chExt cx="559630" cy="1091893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564" name="Triangle 563">
                  <a:extLst>
                    <a:ext uri="{FF2B5EF4-FFF2-40B4-BE49-F238E27FC236}">
                      <a16:creationId xmlns:a16="http://schemas.microsoft.com/office/drawing/2014/main" id="{60460825-2817-6FBB-BECB-00ADD395A5A4}"/>
                    </a:ext>
                  </a:extLst>
                </p:cNvPr>
                <p:cNvSpPr/>
                <p:nvPr/>
              </p:nvSpPr>
              <p:spPr>
                <a:xfrm rot="5400000">
                  <a:off x="4855898" y="14027285"/>
                  <a:ext cx="510856" cy="423296"/>
                </a:xfrm>
                <a:prstGeom prst="triangl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65" name="Triangle 564">
                  <a:extLst>
                    <a:ext uri="{FF2B5EF4-FFF2-40B4-BE49-F238E27FC236}">
                      <a16:creationId xmlns:a16="http://schemas.microsoft.com/office/drawing/2014/main" id="{14B3A5AE-7009-83EC-B62A-A5C18F46165C}"/>
                    </a:ext>
                  </a:extLst>
                </p:cNvPr>
                <p:cNvSpPr/>
                <p:nvPr/>
              </p:nvSpPr>
              <p:spPr>
                <a:xfrm rot="16200000">
                  <a:off x="4854966" y="14608322"/>
                  <a:ext cx="510856" cy="423296"/>
                </a:xfrm>
                <a:prstGeom prst="triangl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0CF59C30-79B2-1421-3218-DD0F64C839C3}"/>
                    </a:ext>
                  </a:extLst>
                </p:cNvPr>
                <p:cNvSpPr/>
                <p:nvPr/>
              </p:nvSpPr>
              <p:spPr>
                <a:xfrm>
                  <a:off x="5321888" y="14193676"/>
                  <a:ext cx="83489" cy="86326"/>
                </a:xfrm>
                <a:prstGeom prst="ellips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81AB3BF0-121C-DFC5-E7E2-1203EAA66705}"/>
                    </a:ext>
                  </a:extLst>
                </p:cNvPr>
                <p:cNvSpPr/>
                <p:nvPr/>
              </p:nvSpPr>
              <p:spPr>
                <a:xfrm>
                  <a:off x="4845747" y="14776807"/>
                  <a:ext cx="83489" cy="86326"/>
                </a:xfrm>
                <a:prstGeom prst="ellips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568" name="Elbow Connector 567">
                  <a:extLst>
                    <a:ext uri="{FF2B5EF4-FFF2-40B4-BE49-F238E27FC236}">
                      <a16:creationId xmlns:a16="http://schemas.microsoft.com/office/drawing/2014/main" id="{FC60510F-A653-F86C-99C8-9D9FE9E61816}"/>
                    </a:ext>
                  </a:extLst>
                </p:cNvPr>
                <p:cNvCxnSpPr>
                  <a:stCxn id="564" idx="3"/>
                  <a:endCxn id="567" idx="2"/>
                </p:cNvCxnSpPr>
                <p:nvPr/>
              </p:nvCxnSpPr>
              <p:spPr>
                <a:xfrm rot="10800000" flipV="1">
                  <a:off x="4845748" y="14238932"/>
                  <a:ext cx="53931" cy="581037"/>
                </a:xfrm>
                <a:prstGeom prst="bentConnector3">
                  <a:avLst>
                    <a:gd name="adj1" fmla="val 523875"/>
                  </a:avLst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Elbow Connector 568">
                  <a:extLst>
                    <a:ext uri="{FF2B5EF4-FFF2-40B4-BE49-F238E27FC236}">
                      <a16:creationId xmlns:a16="http://schemas.microsoft.com/office/drawing/2014/main" id="{0E9B3548-737E-4CA1-BF9B-F879A966F803}"/>
                    </a:ext>
                  </a:extLst>
                </p:cNvPr>
                <p:cNvCxnSpPr>
                  <a:cxnSpLocks/>
                  <a:stCxn id="566" idx="6"/>
                  <a:endCxn id="565" idx="3"/>
                </p:cNvCxnSpPr>
                <p:nvPr/>
              </p:nvCxnSpPr>
              <p:spPr>
                <a:xfrm flipH="1">
                  <a:off x="5322042" y="14236839"/>
                  <a:ext cx="83335" cy="583131"/>
                </a:xfrm>
                <a:prstGeom prst="bentConnector3">
                  <a:avLst>
                    <a:gd name="adj1" fmla="val -274315"/>
                  </a:avLst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9" name="TextBox 257">
              <a:extLst>
                <a:ext uri="{FF2B5EF4-FFF2-40B4-BE49-F238E27FC236}">
                  <a16:creationId xmlns:a16="http://schemas.microsoft.com/office/drawing/2014/main" id="{F0D3446C-3582-4BE4-2167-849338AEFCC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11508" y="14234992"/>
              <a:ext cx="3149898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 dirty="0">
                  <a:solidFill>
                    <a:srgbClr val="F79646"/>
                  </a:solidFill>
                  <a:latin typeface="Cambria" panose="02040503050406030204" pitchFamily="18" charset="0"/>
                </a:rPr>
                <a:t>Sense </a:t>
              </a:r>
            </a:p>
            <a:p>
              <a:pPr defTabSz="6858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 dirty="0">
                  <a:solidFill>
                    <a:srgbClr val="F79646"/>
                  </a:solidFill>
                  <a:latin typeface="Cambria" panose="02040503050406030204" pitchFamily="18" charset="0"/>
                </a:rPr>
                <a:t>Amplifier</a:t>
              </a:r>
            </a:p>
          </p:txBody>
        </p:sp>
        <p:sp>
          <p:nvSpPr>
            <p:cNvPr id="560" name="Rounded Rectangle 559">
              <a:extLst>
                <a:ext uri="{FF2B5EF4-FFF2-40B4-BE49-F238E27FC236}">
                  <a16:creationId xmlns:a16="http://schemas.microsoft.com/office/drawing/2014/main" id="{78973F96-64B2-70F0-456D-EAC2BD20976D}"/>
                </a:ext>
              </a:extLst>
            </p:cNvPr>
            <p:cNvSpPr/>
            <p:nvPr/>
          </p:nvSpPr>
          <p:spPr>
            <a:xfrm rot="18900000">
              <a:off x="13675724" y="7947945"/>
              <a:ext cx="1932624" cy="65947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7030A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61" name="Rounded Rectangle 560">
              <a:extLst>
                <a:ext uri="{FF2B5EF4-FFF2-40B4-BE49-F238E27FC236}">
                  <a16:creationId xmlns:a16="http://schemas.microsoft.com/office/drawing/2014/main" id="{78D8410D-C907-E84F-3CDE-85C59A0DD04D}"/>
                </a:ext>
              </a:extLst>
            </p:cNvPr>
            <p:cNvSpPr/>
            <p:nvPr/>
          </p:nvSpPr>
          <p:spPr>
            <a:xfrm rot="18900000">
              <a:off x="13672855" y="9552137"/>
              <a:ext cx="1749637" cy="658800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AE239650-4778-76F1-4A55-DBDC58057E43}"/>
              </a:ext>
            </a:extLst>
          </p:cNvPr>
          <p:cNvCxnSpPr>
            <a:cxnSpLocks/>
          </p:cNvCxnSpPr>
          <p:nvPr/>
        </p:nvCxnSpPr>
        <p:spPr>
          <a:xfrm>
            <a:off x="7702075" y="7359077"/>
            <a:ext cx="0" cy="838213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BB4E01D1-B01A-D204-0A7B-75041B70DBAE}"/>
              </a:ext>
            </a:extLst>
          </p:cNvPr>
          <p:cNvSpPr txBox="1"/>
          <p:nvPr/>
        </p:nvSpPr>
        <p:spPr>
          <a:xfrm rot="18900000">
            <a:off x="13659534" y="8379803"/>
            <a:ext cx="21058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RowHammer </a:t>
            </a:r>
          </a:p>
          <a:p>
            <a:pPr algn="ctr"/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[Kim+ ISCA’14]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226D3E8-ABB1-5A30-A898-9432C92A6E06}"/>
              </a:ext>
            </a:extLst>
          </p:cNvPr>
          <p:cNvSpPr txBox="1"/>
          <p:nvPr/>
        </p:nvSpPr>
        <p:spPr>
          <a:xfrm rot="18900000">
            <a:off x="13646326" y="9984165"/>
            <a:ext cx="1949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b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[Luo+ ISCA’23]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08817C8-7B8A-40C7-A856-C72C5C182BDD}"/>
              </a:ext>
            </a:extLst>
          </p:cNvPr>
          <p:cNvCxnSpPr>
            <a:cxnSpLocks/>
          </p:cNvCxnSpPr>
          <p:nvPr/>
        </p:nvCxnSpPr>
        <p:spPr>
          <a:xfrm>
            <a:off x="332270" y="16002977"/>
            <a:ext cx="28114954" cy="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29" name="Chart 528">
            <a:extLst>
              <a:ext uri="{FF2B5EF4-FFF2-40B4-BE49-F238E27FC236}">
                <a16:creationId xmlns:a16="http://schemas.microsoft.com/office/drawing/2014/main" id="{44B09946-DF77-0D21-0774-3D8DC255A0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3563582"/>
              </p:ext>
            </p:extLst>
          </p:nvPr>
        </p:nvGraphicFramePr>
        <p:xfrm>
          <a:off x="7983298" y="12661584"/>
          <a:ext cx="11014013" cy="30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530" name="TextBox 529">
            <a:extLst>
              <a:ext uri="{FF2B5EF4-FFF2-40B4-BE49-F238E27FC236}">
                <a16:creationId xmlns:a16="http://schemas.microsoft.com/office/drawing/2014/main" id="{3B9595E5-1E3E-E5E2-885D-C174098B894D}"/>
              </a:ext>
            </a:extLst>
          </p:cNvPr>
          <p:cNvSpPr txBox="1"/>
          <p:nvPr/>
        </p:nvSpPr>
        <p:spPr>
          <a:xfrm>
            <a:off x="8114997" y="14126246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[Luo+, ISCA’23]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5C5AA5C-41D9-D96B-7DE2-78DE01148423}"/>
              </a:ext>
            </a:extLst>
          </p:cNvPr>
          <p:cNvGrpSpPr>
            <a:grpSpLocks noChangeAspect="1"/>
          </p:cNvGrpSpPr>
          <p:nvPr/>
        </p:nvGrpSpPr>
        <p:grpSpPr>
          <a:xfrm>
            <a:off x="-31265879" y="16597857"/>
            <a:ext cx="13887288" cy="3017520"/>
            <a:chOff x="631782" y="4631220"/>
            <a:chExt cx="7902443" cy="1717094"/>
          </a:xfrm>
        </p:grpSpPr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0332287F-93BB-17E8-C381-DAC934483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21295" r="5001" b="22250"/>
            <a:stretch/>
          </p:blipFill>
          <p:spPr>
            <a:xfrm rot="10800000">
              <a:off x="5769584" y="5076931"/>
              <a:ext cx="2764641" cy="1269564"/>
            </a:xfrm>
            <a:prstGeom prst="rect">
              <a:avLst/>
            </a:prstGeom>
          </p:spPr>
        </p:pic>
        <p:sp>
          <p:nvSpPr>
            <p:cNvPr id="257" name="Arrow: Right 16">
              <a:extLst>
                <a:ext uri="{FF2B5EF4-FFF2-40B4-BE49-F238E27FC236}">
                  <a16:creationId xmlns:a16="http://schemas.microsoft.com/office/drawing/2014/main" id="{CFF62236-7D35-3248-8533-C2116276EB0A}"/>
                </a:ext>
              </a:extLst>
            </p:cNvPr>
            <p:cNvSpPr/>
            <p:nvPr/>
          </p:nvSpPr>
          <p:spPr>
            <a:xfrm>
              <a:off x="4562746" y="5297747"/>
              <a:ext cx="1063793" cy="444526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Cambria" panose="02040503050406030204" pitchFamily="18" charset="0"/>
                </a:rPr>
                <a:t>ACT</a:t>
              </a:r>
            </a:p>
          </p:txBody>
        </p:sp>
        <p:sp>
          <p:nvSpPr>
            <p:cNvPr id="258" name="Arrow: Right 17">
              <a:extLst>
                <a:ext uri="{FF2B5EF4-FFF2-40B4-BE49-F238E27FC236}">
                  <a16:creationId xmlns:a16="http://schemas.microsoft.com/office/drawing/2014/main" id="{8C023D3B-C04D-470C-5E12-D9F90D369DE4}"/>
                </a:ext>
              </a:extLst>
            </p:cNvPr>
            <p:cNvSpPr/>
            <p:nvPr/>
          </p:nvSpPr>
          <p:spPr>
            <a:xfrm>
              <a:off x="4562746" y="5806185"/>
              <a:ext cx="1063793" cy="44452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Cambria" panose="02040503050406030204" pitchFamily="18" charset="0"/>
                </a:rPr>
                <a:t>PREF</a:t>
              </a:r>
            </a:p>
          </p:txBody>
        </p:sp>
        <p:pic>
          <p:nvPicPr>
            <p:cNvPr id="259" name="Picture 8" descr="Magnifying Glass Simple PNG Transparent Background, Free Download #26760 -  FreeIconsPNG">
              <a:extLst>
                <a:ext uri="{FF2B5EF4-FFF2-40B4-BE49-F238E27FC236}">
                  <a16:creationId xmlns:a16="http://schemas.microsoft.com/office/drawing/2014/main" id="{F93082E1-D0E2-54DE-0C4D-496FD3E97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451" y="4634904"/>
              <a:ext cx="628556" cy="62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0" name="Rectangle: Rounded Corners 25">
              <a:extLst>
                <a:ext uri="{FF2B5EF4-FFF2-40B4-BE49-F238E27FC236}">
                  <a16:creationId xmlns:a16="http://schemas.microsoft.com/office/drawing/2014/main" id="{865DBBD2-0B21-8E78-D080-A727F5000DFE}"/>
                </a:ext>
              </a:extLst>
            </p:cNvPr>
            <p:cNvSpPr/>
            <p:nvPr/>
          </p:nvSpPr>
          <p:spPr>
            <a:xfrm>
              <a:off x="2375419" y="5195086"/>
              <a:ext cx="1965536" cy="1153228"/>
            </a:xfrm>
            <a:prstGeom prst="roundRect">
              <a:avLst>
                <a:gd name="adj" fmla="val 541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Memory</a:t>
              </a:r>
            </a:p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261" name="Rectangle: Rounded Corners 31">
              <a:extLst>
                <a:ext uri="{FF2B5EF4-FFF2-40B4-BE49-F238E27FC236}">
                  <a16:creationId xmlns:a16="http://schemas.microsoft.com/office/drawing/2014/main" id="{0A5CE52D-1D2C-05AC-E6E3-76C68E50E191}"/>
                </a:ext>
              </a:extLst>
            </p:cNvPr>
            <p:cNvSpPr/>
            <p:nvPr/>
          </p:nvSpPr>
          <p:spPr>
            <a:xfrm>
              <a:off x="2375419" y="4638703"/>
              <a:ext cx="1965536" cy="462419"/>
            </a:xfrm>
            <a:prstGeom prst="roundRect">
              <a:avLst>
                <a:gd name="adj" fmla="val 5412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BreakHammer</a:t>
              </a:r>
            </a:p>
          </p:txBody>
        </p:sp>
        <p:sp>
          <p:nvSpPr>
            <p:cNvPr id="262" name="Rectangle: Rounded Corners 32">
              <a:extLst>
                <a:ext uri="{FF2B5EF4-FFF2-40B4-BE49-F238E27FC236}">
                  <a16:creationId xmlns:a16="http://schemas.microsoft.com/office/drawing/2014/main" id="{A9DB5CFB-420C-6BF1-0E14-4DB916032B65}"/>
                </a:ext>
              </a:extLst>
            </p:cNvPr>
            <p:cNvSpPr/>
            <p:nvPr/>
          </p:nvSpPr>
          <p:spPr>
            <a:xfrm>
              <a:off x="1143342" y="4635633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100</a:t>
              </a:r>
            </a:p>
          </p:txBody>
        </p:sp>
        <p:sp>
          <p:nvSpPr>
            <p:cNvPr id="263" name="Rectangle: Rounded Corners 33">
              <a:extLst>
                <a:ext uri="{FF2B5EF4-FFF2-40B4-BE49-F238E27FC236}">
                  <a16:creationId xmlns:a16="http://schemas.microsoft.com/office/drawing/2014/main" id="{E5A25005-11A8-9DBF-C72A-FCD12FE4B001}"/>
                </a:ext>
              </a:extLst>
            </p:cNvPr>
            <p:cNvSpPr/>
            <p:nvPr/>
          </p:nvSpPr>
          <p:spPr>
            <a:xfrm>
              <a:off x="1143342" y="598638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5482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23</a:t>
              </a:r>
            </a:p>
          </p:txBody>
        </p:sp>
        <p:sp>
          <p:nvSpPr>
            <p:cNvPr id="264" name="Rectangle: Rounded Corners 34">
              <a:extLst>
                <a:ext uri="{FF2B5EF4-FFF2-40B4-BE49-F238E27FC236}">
                  <a16:creationId xmlns:a16="http://schemas.microsoft.com/office/drawing/2014/main" id="{871BFCC6-76C7-37C9-4D24-2BFE4E4D4329}"/>
                </a:ext>
              </a:extLst>
            </p:cNvPr>
            <p:cNvSpPr/>
            <p:nvPr/>
          </p:nvSpPr>
          <p:spPr>
            <a:xfrm>
              <a:off x="1143342" y="5085882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10</a:t>
              </a:r>
            </a:p>
          </p:txBody>
        </p:sp>
        <p:sp>
          <p:nvSpPr>
            <p:cNvPr id="265" name="Rectangle: Rounded Corners 35">
              <a:extLst>
                <a:ext uri="{FF2B5EF4-FFF2-40B4-BE49-F238E27FC236}">
                  <a16:creationId xmlns:a16="http://schemas.microsoft.com/office/drawing/2014/main" id="{727F90BA-01F1-21BE-9389-AFBBAAA5E0DC}"/>
                </a:ext>
              </a:extLst>
            </p:cNvPr>
            <p:cNvSpPr/>
            <p:nvPr/>
          </p:nvSpPr>
          <p:spPr>
            <a:xfrm>
              <a:off x="1143342" y="553613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F6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7</a:t>
              </a:r>
            </a:p>
          </p:txBody>
        </p:sp>
        <p:pic>
          <p:nvPicPr>
            <p:cNvPr id="266" name="Picture 2" descr="Hacker - Free security icons">
              <a:extLst>
                <a:ext uri="{FF2B5EF4-FFF2-40B4-BE49-F238E27FC236}">
                  <a16:creationId xmlns:a16="http://schemas.microsoft.com/office/drawing/2014/main" id="{C4B1D1B7-8FBE-1A9A-0BF7-FCBE09815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2" y="4631220"/>
              <a:ext cx="381533" cy="381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7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4B6D31FE-7283-D7CA-B1AD-5EF09BD52B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093005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8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242418AE-4591-7912-D20C-29793077C4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537643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9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A4B96B86-D9C4-5F94-009A-68408811F6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984824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79F1BF80-83A3-8928-615A-19F14E551C02}"/>
              </a:ext>
            </a:extLst>
          </p:cNvPr>
          <p:cNvGrpSpPr/>
          <p:nvPr/>
        </p:nvGrpSpPr>
        <p:grpSpPr>
          <a:xfrm>
            <a:off x="284719" y="16262604"/>
            <a:ext cx="14825747" cy="939367"/>
            <a:chOff x="240462" y="15869618"/>
            <a:chExt cx="3631507" cy="1122152"/>
          </a:xfrm>
        </p:grpSpPr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8B51AA7F-718F-BA69-6BFE-2140D63B4A59}"/>
                </a:ext>
              </a:extLst>
            </p:cNvPr>
            <p:cNvSpPr/>
            <p:nvPr/>
          </p:nvSpPr>
          <p:spPr>
            <a:xfrm>
              <a:off x="240462" y="15869618"/>
              <a:ext cx="3631507" cy="1092327"/>
            </a:xfrm>
            <a:prstGeom prst="roundRect">
              <a:avLst>
                <a:gd name="adj" fmla="val 6619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CF4D17C-171A-4968-648C-DE89AEB99044}"/>
                </a:ext>
              </a:extLst>
            </p:cNvPr>
            <p:cNvSpPr txBox="1"/>
            <p:nvPr/>
          </p:nvSpPr>
          <p:spPr>
            <a:xfrm>
              <a:off x="249037" y="15890622"/>
              <a:ext cx="3589664" cy="11011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square" lIns="190475" tIns="95237" rIns="190475" bIns="95237" rtlCol="0">
              <a:spAutoFit/>
            </a:bodyPr>
            <a:lstStyle/>
            <a:p>
              <a:pPr algn="ctr"/>
              <a:r>
                <a:rPr lang="en-US" sz="4164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3. Per Row Activation Counting (PRAC) </a:t>
              </a:r>
              <a:r>
                <a:rPr lang="en-US" sz="24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[JEDEC, JESD79-5C, April 2024] </a:t>
              </a:r>
              <a:endParaRPr lang="en-US" sz="4164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FB76CBD9-4C18-51ED-0937-2056427C12D3}"/>
              </a:ext>
            </a:extLst>
          </p:cNvPr>
          <p:cNvSpPr txBox="1"/>
          <p:nvPr/>
        </p:nvSpPr>
        <p:spPr>
          <a:xfrm>
            <a:off x="-31348649" y="13736657"/>
            <a:ext cx="14161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mbria" panose="02040503050406030204" pitchFamily="18" charset="0"/>
              </a:rPr>
              <a:t>Counts the </a:t>
            </a:r>
            <a:r>
              <a:rPr lang="en-US" sz="4800" b="1" dirty="0">
                <a:latin typeface="Cambria" panose="02040503050406030204" pitchFamily="18" charset="0"/>
              </a:rPr>
              <a:t>number of times </a:t>
            </a:r>
            <a:r>
              <a:rPr lang="en-US" sz="4800" dirty="0">
                <a:latin typeface="Cambria" panose="02040503050406030204" pitchFamily="18" charset="0"/>
              </a:rPr>
              <a:t>a </a:t>
            </a:r>
            <a:r>
              <a:rPr lang="en-US" sz="4800" b="1" dirty="0">
                <a:latin typeface="Cambria" panose="02040503050406030204" pitchFamily="18" charset="0"/>
              </a:rPr>
              <a:t>hardware thread triggers</a:t>
            </a:r>
            <a:r>
              <a:rPr lang="en-US" sz="4800" dirty="0">
                <a:latin typeface="Cambria" panose="02040503050406030204" pitchFamily="18" charset="0"/>
              </a:rPr>
              <a:t> a RowHammer-preventive actions </a:t>
            </a:r>
            <a:br>
              <a:rPr lang="en-US" sz="4800" dirty="0">
                <a:latin typeface="Cambria" panose="02040503050406030204" pitchFamily="18" charset="0"/>
              </a:rPr>
            </a:br>
            <a:r>
              <a:rPr lang="en-US" sz="4800" dirty="0">
                <a:latin typeface="Cambria" panose="02040503050406030204" pitchFamily="18" charset="0"/>
              </a:rPr>
              <a:t>(e.g., preventive refreshes)</a:t>
            </a:r>
          </a:p>
        </p:txBody>
      </p:sp>
      <p:pic>
        <p:nvPicPr>
          <p:cNvPr id="284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10B54534-24CB-A46A-AC4F-9933F5997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-16924692" y="17465947"/>
            <a:ext cx="664820" cy="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48648F0A-C3D4-E3D2-DACE-880933F7F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-16924692" y="18207728"/>
            <a:ext cx="664820" cy="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4DD49BBE-8269-E2CB-5E5B-8007E6424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-16924692" y="18949508"/>
            <a:ext cx="664820" cy="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" name="Picture 2" descr="Hacker - Free security icons">
            <a:extLst>
              <a:ext uri="{FF2B5EF4-FFF2-40B4-BE49-F238E27FC236}">
                <a16:creationId xmlns:a16="http://schemas.microsoft.com/office/drawing/2014/main" id="{B8F6DC02-BD51-0D7F-2FFA-529208139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94932" y="16594800"/>
            <a:ext cx="792179" cy="7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8" name="Arrow: Right 6">
            <a:extLst>
              <a:ext uri="{FF2B5EF4-FFF2-40B4-BE49-F238E27FC236}">
                <a16:creationId xmlns:a16="http://schemas.microsoft.com/office/drawing/2014/main" id="{F2524070-2FAB-E888-B03B-9BA28F34E526}"/>
              </a:ext>
            </a:extLst>
          </p:cNvPr>
          <p:cNvSpPr/>
          <p:nvPr/>
        </p:nvSpPr>
        <p:spPr>
          <a:xfrm flipH="1">
            <a:off x="-13105089" y="16812136"/>
            <a:ext cx="1398959" cy="516814"/>
          </a:xfrm>
          <a:prstGeom prst="rightArrow">
            <a:avLst>
              <a:gd name="adj1" fmla="val 50000"/>
              <a:gd name="adj2" fmla="val 38393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Cambria" panose="02040503050406030204" pitchFamily="18" charset="0"/>
            </a:endParaRPr>
          </a:p>
        </p:txBody>
      </p:sp>
      <p:pic>
        <p:nvPicPr>
          <p:cNvPr id="289" name="Picture 8" descr="Wait - Free gestures icons">
            <a:extLst>
              <a:ext uri="{FF2B5EF4-FFF2-40B4-BE49-F238E27FC236}">
                <a16:creationId xmlns:a16="http://schemas.microsoft.com/office/drawing/2014/main" id="{A96B985D-F760-FC7A-8D22-9D6627A1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43364" y="16674966"/>
            <a:ext cx="664820" cy="66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0" name="Arrow: Right 9">
            <a:extLst>
              <a:ext uri="{FF2B5EF4-FFF2-40B4-BE49-F238E27FC236}">
                <a16:creationId xmlns:a16="http://schemas.microsoft.com/office/drawing/2014/main" id="{C1493D00-D11D-A2A1-735C-28698AD34B3A}"/>
              </a:ext>
            </a:extLst>
          </p:cNvPr>
          <p:cNvSpPr/>
          <p:nvPr/>
        </p:nvSpPr>
        <p:spPr>
          <a:xfrm>
            <a:off x="-16078691" y="17552949"/>
            <a:ext cx="664820" cy="424544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Cambria" panose="02040503050406030204" pitchFamily="18" charset="0"/>
            </a:endParaRPr>
          </a:p>
        </p:txBody>
      </p:sp>
      <p:sp>
        <p:nvSpPr>
          <p:cNvPr id="331" name="Arrow: Right 10">
            <a:extLst>
              <a:ext uri="{FF2B5EF4-FFF2-40B4-BE49-F238E27FC236}">
                <a16:creationId xmlns:a16="http://schemas.microsoft.com/office/drawing/2014/main" id="{95FCBB1D-F18D-EFCD-3CE1-BA4DC780EFF9}"/>
              </a:ext>
            </a:extLst>
          </p:cNvPr>
          <p:cNvSpPr/>
          <p:nvPr/>
        </p:nvSpPr>
        <p:spPr>
          <a:xfrm>
            <a:off x="-16078691" y="18326861"/>
            <a:ext cx="664820" cy="424544"/>
          </a:xfrm>
          <a:prstGeom prst="rightArrow">
            <a:avLst/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Cambria" panose="02040503050406030204" pitchFamily="18" charset="0"/>
            </a:endParaRPr>
          </a:p>
        </p:txBody>
      </p:sp>
      <p:sp>
        <p:nvSpPr>
          <p:cNvPr id="332" name="Arrow: Right 11">
            <a:extLst>
              <a:ext uri="{FF2B5EF4-FFF2-40B4-BE49-F238E27FC236}">
                <a16:creationId xmlns:a16="http://schemas.microsoft.com/office/drawing/2014/main" id="{B5C11F13-B479-5F58-4EAE-A135E2DDA7A3}"/>
              </a:ext>
            </a:extLst>
          </p:cNvPr>
          <p:cNvSpPr/>
          <p:nvPr/>
        </p:nvSpPr>
        <p:spPr>
          <a:xfrm>
            <a:off x="-16078690" y="19068643"/>
            <a:ext cx="664820" cy="42454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Cambria" panose="02040503050406030204" pitchFamily="18" charset="0"/>
            </a:endParaRPr>
          </a:p>
        </p:txBody>
      </p:sp>
      <p:sp>
        <p:nvSpPr>
          <p:cNvPr id="336" name="Rectangle: Rounded Corners 5">
            <a:extLst>
              <a:ext uri="{FF2B5EF4-FFF2-40B4-BE49-F238E27FC236}">
                <a16:creationId xmlns:a16="http://schemas.microsoft.com/office/drawing/2014/main" id="{ECCE6D7D-A182-0A2D-CDC4-5DD89B8DAD3B}"/>
              </a:ext>
            </a:extLst>
          </p:cNvPr>
          <p:cNvSpPr/>
          <p:nvPr/>
        </p:nvSpPr>
        <p:spPr>
          <a:xfrm>
            <a:off x="-15186908" y="16674966"/>
            <a:ext cx="1978584" cy="2937354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Last</a:t>
            </a:r>
          </a:p>
          <a:p>
            <a:pPr algn="ctr"/>
            <a:r>
              <a:rPr lang="en-US" sz="3200" dirty="0">
                <a:latin typeface="Cambria" panose="02040503050406030204" pitchFamily="18" charset="0"/>
              </a:rPr>
              <a:t>Level Cache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61DCF8C-175B-1C1B-AEC8-80256D853B96}"/>
              </a:ext>
            </a:extLst>
          </p:cNvPr>
          <p:cNvSpPr txBox="1"/>
          <p:nvPr/>
        </p:nvSpPr>
        <p:spPr>
          <a:xfrm>
            <a:off x="-16979833" y="13736657"/>
            <a:ext cx="13932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ambria" panose="02040503050406030204" pitchFamily="18" charset="0"/>
              </a:rPr>
              <a:t>Slows down suspect threads </a:t>
            </a:r>
            <a:r>
              <a:rPr lang="en-US" sz="4800" dirty="0">
                <a:latin typeface="Cambria" panose="02040503050406030204" pitchFamily="18" charset="0"/>
              </a:rPr>
              <a:t>by reducing the number of miss status holding registers (MSHR) they can allocate in the last level cache (LLC)</a:t>
            </a:r>
          </a:p>
        </p:txBody>
      </p:sp>
      <p:pic>
        <p:nvPicPr>
          <p:cNvPr id="357" name="Picture 356">
            <a:extLst>
              <a:ext uri="{FF2B5EF4-FFF2-40B4-BE49-F238E27FC236}">
                <a16:creationId xmlns:a16="http://schemas.microsoft.com/office/drawing/2014/main" id="{2A8FA096-2BE2-1746-394C-8EBD2B6BF9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-7835408" y="17384321"/>
            <a:ext cx="4858417" cy="2231057"/>
          </a:xfrm>
          <a:prstGeom prst="rect">
            <a:avLst/>
          </a:prstGeom>
        </p:spPr>
      </p:pic>
      <p:sp>
        <p:nvSpPr>
          <p:cNvPr id="361" name="Rectangle: Rounded Corners 25">
            <a:extLst>
              <a:ext uri="{FF2B5EF4-FFF2-40B4-BE49-F238E27FC236}">
                <a16:creationId xmlns:a16="http://schemas.microsoft.com/office/drawing/2014/main" id="{6873B0D4-5AEA-7055-A395-320B0630B434}"/>
              </a:ext>
            </a:extLst>
          </p:cNvPr>
          <p:cNvSpPr/>
          <p:nvPr/>
        </p:nvSpPr>
        <p:spPr>
          <a:xfrm>
            <a:off x="-11491087" y="17591960"/>
            <a:ext cx="2838460" cy="2026615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Memory</a:t>
            </a:r>
          </a:p>
          <a:p>
            <a:pPr algn="ctr"/>
            <a:r>
              <a:rPr lang="en-US" sz="3200" dirty="0">
                <a:latin typeface="Cambria" panose="02040503050406030204" pitchFamily="18" charset="0"/>
              </a:rPr>
              <a:t>Controller</a:t>
            </a:r>
          </a:p>
        </p:txBody>
      </p:sp>
      <p:sp>
        <p:nvSpPr>
          <p:cNvPr id="363" name="Rectangle: Rounded Corners 31">
            <a:extLst>
              <a:ext uri="{FF2B5EF4-FFF2-40B4-BE49-F238E27FC236}">
                <a16:creationId xmlns:a16="http://schemas.microsoft.com/office/drawing/2014/main" id="{9E8880EE-5B34-26A6-2AA9-8C64C52B5A63}"/>
              </a:ext>
            </a:extLst>
          </p:cNvPr>
          <p:cNvSpPr/>
          <p:nvPr/>
        </p:nvSpPr>
        <p:spPr>
          <a:xfrm>
            <a:off x="-11491087" y="16614204"/>
            <a:ext cx="2838460" cy="812628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BreakHammer</a:t>
            </a:r>
          </a:p>
        </p:txBody>
      </p:sp>
      <p:sp>
        <p:nvSpPr>
          <p:cNvPr id="364" name="Left-Right Arrow 363">
            <a:extLst>
              <a:ext uri="{FF2B5EF4-FFF2-40B4-BE49-F238E27FC236}">
                <a16:creationId xmlns:a16="http://schemas.microsoft.com/office/drawing/2014/main" id="{04E28D71-E80A-5031-156A-BD662333E4C1}"/>
              </a:ext>
            </a:extLst>
          </p:cNvPr>
          <p:cNvSpPr/>
          <p:nvPr/>
        </p:nvSpPr>
        <p:spPr>
          <a:xfrm>
            <a:off x="-8623712" y="18304531"/>
            <a:ext cx="779592" cy="469205"/>
          </a:xfrm>
          <a:prstGeom prst="leftRightArrow">
            <a:avLst/>
          </a:prstGeom>
          <a:solidFill>
            <a:srgbClr val="5959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39B548D9-B05D-7310-CF6F-9CB54AB880EC}"/>
              </a:ext>
            </a:extLst>
          </p:cNvPr>
          <p:cNvSpPr txBox="1"/>
          <p:nvPr/>
        </p:nvSpPr>
        <p:spPr>
          <a:xfrm>
            <a:off x="-13047173" y="17257605"/>
            <a:ext cx="1394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Cambria" panose="02040503050406030204" pitchFamily="18" charset="0"/>
              </a:rPr>
              <a:t>MSHR</a:t>
            </a:r>
          </a:p>
          <a:p>
            <a:pPr algn="ctr"/>
            <a:r>
              <a:rPr lang="en-US" sz="3600" dirty="0">
                <a:solidFill>
                  <a:srgbClr val="C00000"/>
                </a:solidFill>
                <a:latin typeface="Cambria" panose="02040503050406030204" pitchFamily="18" charset="0"/>
              </a:rPr>
              <a:t>Limit</a:t>
            </a:r>
          </a:p>
        </p:txBody>
      </p:sp>
      <p:sp>
        <p:nvSpPr>
          <p:cNvPr id="369" name="Dikdörtgen 8">
            <a:extLst>
              <a:ext uri="{FF2B5EF4-FFF2-40B4-BE49-F238E27FC236}">
                <a16:creationId xmlns:a16="http://schemas.microsoft.com/office/drawing/2014/main" id="{0C52FE98-6A85-B6B9-A903-D5D8EBA3029B}"/>
              </a:ext>
            </a:extLst>
          </p:cNvPr>
          <p:cNvSpPr/>
          <p:nvPr/>
        </p:nvSpPr>
        <p:spPr bwMode="auto">
          <a:xfrm>
            <a:off x="20627627" y="43244004"/>
            <a:ext cx="7921308" cy="2197618"/>
          </a:xfrm>
          <a:prstGeom prst="rect">
            <a:avLst/>
          </a:prstGeom>
          <a:solidFill>
            <a:srgbClr val="215968">
              <a:alpha val="9804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1" u="sng" dirty="0">
                <a:latin typeface="Cambria" panose="02040503050406030204" pitchFamily="18" charset="0"/>
                <a:ea typeface="Cambria"/>
                <a:cs typeface="Tahoma"/>
              </a:rPr>
              <a:t>Key Results</a:t>
            </a:r>
            <a:r>
              <a:rPr lang="en-US" sz="2200" b="1" dirty="0">
                <a:latin typeface="Cambria" panose="02040503050406030204" pitchFamily="18" charset="0"/>
                <a:ea typeface="Cambria"/>
                <a:cs typeface="Tahoma"/>
              </a:rPr>
              <a:t>:</a:t>
            </a:r>
            <a:endParaRPr lang="en-US" sz="2200" dirty="0">
              <a:latin typeface="Cambria" panose="02040503050406030204" pitchFamily="18" charset="0"/>
              <a:ea typeface="Cambri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Fewer preventive actions performed across all mitigations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Significantly higher system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Significantly lower DRAM energy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No performance/energy overhead for benign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Near zero hardware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mbria" panose="02040503050406030204" pitchFamily="18" charset="0"/>
              <a:ea typeface="Cambria"/>
              <a:cs typeface="Tahoma"/>
            </a:endParaRPr>
          </a:p>
        </p:txBody>
      </p:sp>
      <p:sp>
        <p:nvSpPr>
          <p:cNvPr id="370" name="Dikdörtgen 6">
            <a:extLst>
              <a:ext uri="{FF2B5EF4-FFF2-40B4-BE49-F238E27FC236}">
                <a16:creationId xmlns:a16="http://schemas.microsoft.com/office/drawing/2014/main" id="{CB52F1B2-3E63-B049-5135-BA0D31A259AC}"/>
              </a:ext>
            </a:extLst>
          </p:cNvPr>
          <p:cNvSpPr/>
          <p:nvPr/>
        </p:nvSpPr>
        <p:spPr bwMode="auto">
          <a:xfrm>
            <a:off x="16676861" y="37028567"/>
            <a:ext cx="11755404" cy="260372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ea typeface="Cambria"/>
                <a:cs typeface="Tahoma"/>
              </a:rPr>
              <a:t>The first</a:t>
            </a:r>
            <a:r>
              <a:rPr lang="en-US" sz="3200" b="1" dirty="0">
                <a:latin typeface="Cambria" panose="02040503050406030204" pitchFamily="18" charset="0"/>
                <a:ea typeface="Cambria"/>
                <a:cs typeface="Tahoma"/>
              </a:rPr>
              <a:t> rigorous security</a:t>
            </a:r>
            <a:r>
              <a:rPr lang="en-US" sz="3200" dirty="0">
                <a:latin typeface="Cambria" panose="02040503050406030204" pitchFamily="18" charset="0"/>
                <a:ea typeface="Cambria"/>
                <a:cs typeface="Tahoma"/>
              </a:rPr>
              <a:t> and </a:t>
            </a:r>
            <a:r>
              <a:rPr lang="en-US" sz="3200" b="1" dirty="0">
                <a:latin typeface="Cambria" panose="02040503050406030204" pitchFamily="18" charset="0"/>
                <a:ea typeface="Cambria"/>
                <a:cs typeface="Tahoma"/>
              </a:rPr>
              <a:t>performance </a:t>
            </a:r>
            <a:r>
              <a:rPr lang="en-US" sz="3200" dirty="0">
                <a:latin typeface="Cambria" panose="02040503050406030204" pitchFamily="18" charset="0"/>
                <a:ea typeface="Cambria"/>
                <a:cs typeface="Tahoma"/>
              </a:rPr>
              <a:t>analyses of PRAC</a:t>
            </a:r>
            <a:endParaRPr lang="en-US" sz="3200" b="1" dirty="0">
              <a:latin typeface="Cambria" panose="02040503050406030204" pitchFamily="18" charset="0"/>
              <a:ea typeface="Cambria"/>
              <a:cs typeface="Tahom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200" b="1" dirty="0">
                <a:latin typeface="Cambria" panose="02040503050406030204" pitchFamily="18" charset="0"/>
                <a:ea typeface="Cambria"/>
                <a:cs typeface="Tahoma"/>
              </a:rPr>
              <a:t>RowHammer-safe for thresholds &gt;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ea typeface="Cambria"/>
                <a:cs typeface="Tahoma"/>
              </a:rPr>
              <a:t>N</a:t>
            </a:r>
            <a:r>
              <a:rPr lang="en-US" sz="3200" b="1" dirty="0">
                <a:latin typeface="Cambria" panose="02040503050406030204" pitchFamily="18" charset="0"/>
                <a:ea typeface="Cambria"/>
                <a:cs typeface="Tahoma"/>
              </a:rPr>
              <a:t>on-negligible overheads </a:t>
            </a:r>
            <a:r>
              <a:rPr lang="en-US" sz="3200" dirty="0">
                <a:latin typeface="Cambria" panose="02040503050406030204" pitchFamily="18" charset="0"/>
                <a:ea typeface="Cambria"/>
                <a:cs typeface="Tahoma"/>
              </a:rPr>
              <a:t>for modern chips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200" b="1" dirty="0">
                <a:latin typeface="Cambria" panose="02040503050406030204" pitchFamily="18" charset="0"/>
                <a:ea typeface="Cambria"/>
                <a:cs typeface="Tahoma"/>
              </a:rPr>
              <a:t>Poorly scales</a:t>
            </a:r>
            <a:r>
              <a:rPr lang="en-US" sz="3200" dirty="0">
                <a:latin typeface="Cambria" panose="02040503050406030204" pitchFamily="18" charset="0"/>
                <a:ea typeface="Cambria"/>
                <a:cs typeface="Tahoma"/>
              </a:rPr>
              <a:t> with worsening RowHammer vulnerability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200" b="1" dirty="0">
                <a:latin typeface="Cambria" panose="02040503050406030204" pitchFamily="18" charset="0"/>
                <a:ea typeface="Cambria"/>
                <a:cs typeface="Tahoma"/>
              </a:rPr>
              <a:t>Memory performance attacks </a:t>
            </a:r>
            <a:r>
              <a:rPr lang="en-US" sz="3200" dirty="0">
                <a:latin typeface="Cambria" panose="02040503050406030204" pitchFamily="18" charset="0"/>
                <a:ea typeface="Cambria"/>
                <a:cs typeface="Tahoma"/>
              </a:rPr>
              <a:t>can exploit PRAC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200" dirty="0">
              <a:latin typeface="Cambria" panose="02040503050406030204" pitchFamily="18" charset="0"/>
              <a:ea typeface="Cambri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Cambria" panose="02040503050406030204" pitchFamily="18" charset="0"/>
              <a:ea typeface="Cambria"/>
              <a:cs typeface="Tahoma"/>
            </a:endParaRPr>
          </a:p>
          <a:p>
            <a:endParaRPr lang="tr-TR" sz="3200" dirty="0">
              <a:latin typeface="Cambria" panose="02040503050406030204" pitchFamily="18" charset="0"/>
              <a:cs typeface="Tahoma"/>
            </a:endParaRPr>
          </a:p>
        </p:txBody>
      </p:sp>
      <p:sp>
        <p:nvSpPr>
          <p:cNvPr id="371" name="İçerik Yer Tutucusu 2">
            <a:extLst>
              <a:ext uri="{FF2B5EF4-FFF2-40B4-BE49-F238E27FC236}">
                <a16:creationId xmlns:a16="http://schemas.microsoft.com/office/drawing/2014/main" id="{A4DB41BE-0EEA-2AEC-7CE2-DCD096BDFFC4}"/>
              </a:ext>
            </a:extLst>
          </p:cNvPr>
          <p:cNvSpPr txBox="1">
            <a:spLocks/>
          </p:cNvSpPr>
          <p:nvPr/>
        </p:nvSpPr>
        <p:spPr>
          <a:xfrm>
            <a:off x="15230277" y="17054840"/>
            <a:ext cx="8167413" cy="7670876"/>
          </a:xfrm>
          <a:prstGeom prst="rect">
            <a:avLst/>
          </a:prstGeom>
        </p:spPr>
        <p:txBody>
          <a:bodyPr vert="horz" lIns="369730" tIns="184788" rIns="369730" bIns="184788" rtlCol="0">
            <a:noAutofit/>
          </a:bodyPr>
          <a:lstStyle>
            <a:lvl1pPr marL="0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108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39569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94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79142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83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18703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158274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697846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237406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0776982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316545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tx1"/>
              </a:buClr>
            </a:pPr>
            <a:r>
              <a:rPr lang="en-US" sz="2800" b="1" dirty="0">
                <a:solidFill>
                  <a:srgbClr val="E1257C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E1257C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Cycle-level simulations using </a:t>
            </a:r>
          </a:p>
          <a:p>
            <a:pPr algn="l">
              <a:buClr>
                <a:schemeClr val="tx1"/>
              </a:buClr>
            </a:pP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Ramulator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2.0 [Luo+, CAL 2023]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DRAMPower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[Chandrasekar+, DATE 2013]</a:t>
            </a:r>
            <a:endParaRPr lang="en-US" sz="2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l">
              <a:buClr>
                <a:schemeClr val="tx1"/>
              </a:buClr>
            </a:pPr>
            <a:r>
              <a:rPr lang="en-US" sz="2800" b="1" u="sng" dirty="0">
                <a:solidFill>
                  <a:srgbClr val="6D40DC"/>
                </a:solidFill>
                <a:latin typeface="Cambria" panose="02040503050406030204" pitchFamily="18" charset="0"/>
              </a:rPr>
              <a:t>System Configuration</a:t>
            </a:r>
            <a:r>
              <a:rPr lang="en-US" sz="2800" b="1" dirty="0">
                <a:solidFill>
                  <a:srgbClr val="6D40DC"/>
                </a:solidFill>
                <a:latin typeface="Cambria" panose="02040503050406030204" pitchFamily="18" charset="0"/>
              </a:rPr>
              <a:t>:</a:t>
            </a:r>
            <a:b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Processor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4 cores, 4.2GHz clock frequency,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4-wide issue, 128-entry instruction window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DRAM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DDR5, 1 channel, 2 rank/channel,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8 bank groups x 4 banks x 64K rows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Memory Ctrl.</a:t>
            </a:r>
            <a:b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64-entry read and write requests queues,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FR-FCFS scheduling with a column cap of 4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Last-Level Cache 8 MiB (4-core)</a:t>
            </a:r>
          </a:p>
          <a:p>
            <a:pPr algn="l">
              <a:buClr>
                <a:schemeClr val="tx1"/>
              </a:buClr>
            </a:pPr>
            <a:r>
              <a:rPr lang="en-US" sz="2800" b="1" u="sng" dirty="0">
                <a:solidFill>
                  <a:srgbClr val="316CE3"/>
                </a:solidFill>
                <a:latin typeface="Cambria" panose="02040503050406030204" pitchFamily="18" charset="0"/>
              </a:rPr>
              <a:t>Workloads</a:t>
            </a:r>
            <a:r>
              <a:rPr lang="en-US" sz="2800" b="1" dirty="0">
                <a:solidFill>
                  <a:srgbClr val="316CE3"/>
                </a:solidFill>
                <a:latin typeface="Cambria" panose="02040503050406030204" pitchFamily="18" charset="0"/>
              </a:rPr>
              <a:t>: </a:t>
            </a:r>
            <a:b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60 mixes from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SPEC CPU2006, </a:t>
            </a:r>
          </a:p>
          <a:p>
            <a:pPr algn="l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SPEC CPU2017,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TPC,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MediaBench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YCSB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2BCE33-0F45-30CB-9B7D-CC6C3B690621}"/>
              </a:ext>
            </a:extLst>
          </p:cNvPr>
          <p:cNvCxnSpPr>
            <a:cxnSpLocks/>
          </p:cNvCxnSpPr>
          <p:nvPr/>
        </p:nvCxnSpPr>
        <p:spPr>
          <a:xfrm>
            <a:off x="19353522" y="7344286"/>
            <a:ext cx="0" cy="838213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ikdörtgen 14">
            <a:extLst>
              <a:ext uri="{FF2B5EF4-FFF2-40B4-BE49-F238E27FC236}">
                <a16:creationId xmlns:a16="http://schemas.microsoft.com/office/drawing/2014/main" id="{7E41E403-0F1D-C5F8-A438-98BF1D507BC1}"/>
              </a:ext>
            </a:extLst>
          </p:cNvPr>
          <p:cNvSpPr/>
          <p:nvPr/>
        </p:nvSpPr>
        <p:spPr>
          <a:xfrm>
            <a:off x="4458156" y="43049945"/>
            <a:ext cx="7037694" cy="7605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Significantly lower (54%)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energy consumption</a:t>
            </a:r>
          </a:p>
        </p:txBody>
      </p:sp>
      <p:sp>
        <p:nvSpPr>
          <p:cNvPr id="17" name="Dikdörtgen 14">
            <a:extLst>
              <a:ext uri="{FF2B5EF4-FFF2-40B4-BE49-F238E27FC236}">
                <a16:creationId xmlns:a16="http://schemas.microsoft.com/office/drawing/2014/main" id="{7A2D5AF9-33A7-4BE5-BD5E-416BF2CE74E0}"/>
              </a:ext>
            </a:extLst>
          </p:cNvPr>
          <p:cNvSpPr/>
          <p:nvPr/>
        </p:nvSpPr>
        <p:spPr>
          <a:xfrm>
            <a:off x="12238745" y="43049945"/>
            <a:ext cx="6747186" cy="7605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Significantly fewer (34%)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preventive refreshes performed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3E1F6-E62B-8414-C58D-0637E39D55CD}"/>
              </a:ext>
            </a:extLst>
          </p:cNvPr>
          <p:cNvCxnSpPr>
            <a:cxnSpLocks/>
          </p:cNvCxnSpPr>
          <p:nvPr/>
        </p:nvCxnSpPr>
        <p:spPr>
          <a:xfrm flipH="1">
            <a:off x="7178321" y="28288595"/>
            <a:ext cx="36711" cy="7362032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70A637-C7CC-E01B-94B7-E4C642D4281C}"/>
              </a:ext>
            </a:extLst>
          </p:cNvPr>
          <p:cNvCxnSpPr>
            <a:cxnSpLocks/>
          </p:cNvCxnSpPr>
          <p:nvPr/>
        </p:nvCxnSpPr>
        <p:spPr>
          <a:xfrm flipH="1">
            <a:off x="-528395" y="31612802"/>
            <a:ext cx="19462" cy="3902903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FE5A54-626B-5ECB-9907-A698EDA63F80}"/>
              </a:ext>
            </a:extLst>
          </p:cNvPr>
          <p:cNvCxnSpPr>
            <a:cxnSpLocks/>
          </p:cNvCxnSpPr>
          <p:nvPr/>
        </p:nvCxnSpPr>
        <p:spPr>
          <a:xfrm flipH="1">
            <a:off x="398285" y="31864576"/>
            <a:ext cx="6743956" cy="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2379FD-1469-44F3-A881-32EDD836B51B}"/>
              </a:ext>
            </a:extLst>
          </p:cNvPr>
          <p:cNvGrpSpPr/>
          <p:nvPr/>
        </p:nvGrpSpPr>
        <p:grpSpPr>
          <a:xfrm>
            <a:off x="19667328" y="12029522"/>
            <a:ext cx="9142708" cy="1599998"/>
            <a:chOff x="-14776" y="1666236"/>
            <a:chExt cx="9142708" cy="1599998"/>
          </a:xfrm>
        </p:grpSpPr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8AE29156-C3E5-EC84-9955-58823CD2F866}"/>
                </a:ext>
              </a:extLst>
            </p:cNvPr>
            <p:cNvSpPr/>
            <p:nvPr/>
          </p:nvSpPr>
          <p:spPr>
            <a:xfrm>
              <a:off x="0" y="1666236"/>
              <a:ext cx="8777944" cy="15999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40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9EEDEE-3DAC-9158-0C28-ABAE9D08BB3D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617009-2D9B-1D38-F67A-DA4A31AE1EC5}"/>
                </a:ext>
              </a:extLst>
            </p:cNvPr>
            <p:cNvSpPr txBox="1"/>
            <p:nvPr/>
          </p:nvSpPr>
          <p:spPr>
            <a:xfrm>
              <a:off x="-14776" y="2505960"/>
              <a:ext cx="9142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Memory controller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8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B1211A-F33A-4650-256D-0E58074A1A95}"/>
              </a:ext>
            </a:extLst>
          </p:cNvPr>
          <p:cNvGrpSpPr/>
          <p:nvPr/>
        </p:nvGrpSpPr>
        <p:grpSpPr>
          <a:xfrm>
            <a:off x="19667328" y="13860517"/>
            <a:ext cx="9157484" cy="1876620"/>
            <a:chOff x="-14776" y="3840792"/>
            <a:chExt cx="9157484" cy="1876620"/>
          </a:xfrm>
        </p:grpSpPr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81135505-C19B-5406-BB09-3A00555BF73F}"/>
                </a:ext>
              </a:extLst>
            </p:cNvPr>
            <p:cNvSpPr/>
            <p:nvPr/>
          </p:nvSpPr>
          <p:spPr>
            <a:xfrm>
              <a:off x="-1292" y="3840792"/>
              <a:ext cx="8766412" cy="18766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40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D81A79-5BA8-B85D-A0D9-93EF77907B3E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Per Row Activation Counting (PRAC)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E6070C-6035-D828-573B-76B36881F113}"/>
                </a:ext>
              </a:extLst>
            </p:cNvPr>
            <p:cNvSpPr txBox="1"/>
            <p:nvPr/>
          </p:nvSpPr>
          <p:spPr>
            <a:xfrm>
              <a:off x="0" y="4646384"/>
              <a:ext cx="91427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DRAM chip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800" dirty="0">
                  <a:latin typeface="Cambria" panose="02040503050406030204" pitchFamily="18" charset="0"/>
                </a:rPr>
                <a:t> row activations for each row</a:t>
              </a:r>
              <a:br>
                <a:rPr lang="en-US" sz="2800" dirty="0">
                  <a:latin typeface="Cambria" panose="02040503050406030204" pitchFamily="18" charset="0"/>
                </a:rPr>
              </a:br>
              <a:r>
                <a:rPr lang="en-US" sz="2800" dirty="0">
                  <a:latin typeface="Cambria" panose="02040503050406030204" pitchFamily="18" charset="0"/>
                </a:rPr>
                <a:t>and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800" dirty="0">
                  <a:latin typeface="Cambria" panose="02040503050406030204" pitchFamily="18" charset="0"/>
                </a:rPr>
                <a:t>RFMs by sending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 </a:t>
              </a:r>
              <a:r>
                <a:rPr lang="en-US" sz="2800" dirty="0">
                  <a:latin typeface="Cambria" panose="02040503050406030204" pitchFamily="18" charset="0"/>
                </a:rPr>
                <a:t>signals</a:t>
              </a:r>
              <a:endParaRPr lang="en-US" sz="28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34" name="Arrow: Right 5">
            <a:extLst>
              <a:ext uri="{FF2B5EF4-FFF2-40B4-BE49-F238E27FC236}">
                <a16:creationId xmlns:a16="http://schemas.microsoft.com/office/drawing/2014/main" id="{48F60B75-90D9-F334-5F7A-6A01971102EC}"/>
              </a:ext>
            </a:extLst>
          </p:cNvPr>
          <p:cNvSpPr/>
          <p:nvPr/>
        </p:nvSpPr>
        <p:spPr>
          <a:xfrm>
            <a:off x="22224783" y="9837061"/>
            <a:ext cx="1740669" cy="65053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0CC5E76D-39DA-5BD0-24E6-88E35756B114}"/>
              </a:ext>
            </a:extLst>
          </p:cNvPr>
          <p:cNvSpPr/>
          <p:nvPr/>
        </p:nvSpPr>
        <p:spPr>
          <a:xfrm>
            <a:off x="2119901" y="17833203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EDEDED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8" name="Dikdörtgen 5">
            <a:extLst>
              <a:ext uri="{FF2B5EF4-FFF2-40B4-BE49-F238E27FC236}">
                <a16:creationId xmlns:a16="http://schemas.microsoft.com/office/drawing/2014/main" id="{9A18A7B7-A02E-C146-5DF4-888B5C1BCC3D}"/>
              </a:ext>
            </a:extLst>
          </p:cNvPr>
          <p:cNvSpPr/>
          <p:nvPr/>
        </p:nvSpPr>
        <p:spPr>
          <a:xfrm>
            <a:off x="1016757" y="17833203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39" name="Dikdörtgen 5">
            <a:extLst>
              <a:ext uri="{FF2B5EF4-FFF2-40B4-BE49-F238E27FC236}">
                <a16:creationId xmlns:a16="http://schemas.microsoft.com/office/drawing/2014/main" id="{A3F15083-7C86-6D84-0D55-AC5A33D9E171}"/>
              </a:ext>
            </a:extLst>
          </p:cNvPr>
          <p:cNvSpPr/>
          <p:nvPr/>
        </p:nvSpPr>
        <p:spPr>
          <a:xfrm>
            <a:off x="2119901" y="18308003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0" name="Dikdörtgen 5">
            <a:extLst>
              <a:ext uri="{FF2B5EF4-FFF2-40B4-BE49-F238E27FC236}">
                <a16:creationId xmlns:a16="http://schemas.microsoft.com/office/drawing/2014/main" id="{4184D2AB-ADA2-6850-45A7-C2AF17771014}"/>
              </a:ext>
            </a:extLst>
          </p:cNvPr>
          <p:cNvSpPr/>
          <p:nvPr/>
        </p:nvSpPr>
        <p:spPr>
          <a:xfrm>
            <a:off x="1016757" y="18308003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1" name="Dikdörtgen 5">
            <a:extLst>
              <a:ext uri="{FF2B5EF4-FFF2-40B4-BE49-F238E27FC236}">
                <a16:creationId xmlns:a16="http://schemas.microsoft.com/office/drawing/2014/main" id="{129E8715-E911-A7A2-124C-A69A404DB57C}"/>
              </a:ext>
            </a:extLst>
          </p:cNvPr>
          <p:cNvSpPr/>
          <p:nvPr/>
        </p:nvSpPr>
        <p:spPr>
          <a:xfrm>
            <a:off x="1016757" y="1876811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2" name="Dikdörtgen 5">
            <a:extLst>
              <a:ext uri="{FF2B5EF4-FFF2-40B4-BE49-F238E27FC236}">
                <a16:creationId xmlns:a16="http://schemas.microsoft.com/office/drawing/2014/main" id="{86EFE4DD-733B-102D-C000-437B81F14E4E}"/>
              </a:ext>
            </a:extLst>
          </p:cNvPr>
          <p:cNvSpPr/>
          <p:nvPr/>
        </p:nvSpPr>
        <p:spPr>
          <a:xfrm>
            <a:off x="2119901" y="19242910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DEF1F72B-B378-F7A4-C231-1E08AA3927A2}"/>
              </a:ext>
            </a:extLst>
          </p:cNvPr>
          <p:cNvSpPr/>
          <p:nvPr/>
        </p:nvSpPr>
        <p:spPr>
          <a:xfrm>
            <a:off x="1016757" y="1924291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2FF907F1-08B1-DC68-22F1-6B4616C89B42}"/>
              </a:ext>
            </a:extLst>
          </p:cNvPr>
          <p:cNvSpPr/>
          <p:nvPr/>
        </p:nvSpPr>
        <p:spPr>
          <a:xfrm>
            <a:off x="2119901" y="19692555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5" name="Dikdörtgen 5">
            <a:extLst>
              <a:ext uri="{FF2B5EF4-FFF2-40B4-BE49-F238E27FC236}">
                <a16:creationId xmlns:a16="http://schemas.microsoft.com/office/drawing/2014/main" id="{2CD04585-03D7-FAB5-350A-B5EF30551BC2}"/>
              </a:ext>
            </a:extLst>
          </p:cNvPr>
          <p:cNvSpPr/>
          <p:nvPr/>
        </p:nvSpPr>
        <p:spPr>
          <a:xfrm>
            <a:off x="1016757" y="1969255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6" name="Arrow: Right 25">
            <a:extLst>
              <a:ext uri="{FF2B5EF4-FFF2-40B4-BE49-F238E27FC236}">
                <a16:creationId xmlns:a16="http://schemas.microsoft.com/office/drawing/2014/main" id="{FA70C6E8-DDB0-5C40-06A2-90A0D0934E77}"/>
              </a:ext>
            </a:extLst>
          </p:cNvPr>
          <p:cNvSpPr/>
          <p:nvPr/>
        </p:nvSpPr>
        <p:spPr>
          <a:xfrm>
            <a:off x="290084" y="18768110"/>
            <a:ext cx="647700" cy="474800"/>
          </a:xfrm>
          <a:prstGeom prst="rightArrow">
            <a:avLst/>
          </a:prstGeom>
          <a:solidFill>
            <a:srgbClr val="FE6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7" name="Dikdörtgen 5">
            <a:extLst>
              <a:ext uri="{FF2B5EF4-FFF2-40B4-BE49-F238E27FC236}">
                <a16:creationId xmlns:a16="http://schemas.microsoft.com/office/drawing/2014/main" id="{326ADAC5-9346-A04D-A642-D3F15B67979F}"/>
              </a:ext>
            </a:extLst>
          </p:cNvPr>
          <p:cNvSpPr/>
          <p:nvPr/>
        </p:nvSpPr>
        <p:spPr>
          <a:xfrm>
            <a:off x="1016757" y="18768110"/>
            <a:ext cx="1103144" cy="47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8" name="Dikdörtgen 5">
            <a:extLst>
              <a:ext uri="{FF2B5EF4-FFF2-40B4-BE49-F238E27FC236}">
                <a16:creationId xmlns:a16="http://schemas.microsoft.com/office/drawing/2014/main" id="{5AD512FA-ADD0-571B-5F13-9ED922F1E5B5}"/>
              </a:ext>
            </a:extLst>
          </p:cNvPr>
          <p:cNvSpPr/>
          <p:nvPr/>
        </p:nvSpPr>
        <p:spPr>
          <a:xfrm>
            <a:off x="1016757" y="18768110"/>
            <a:ext cx="1103144" cy="47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2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9" name="Dikdörtgen 5">
            <a:extLst>
              <a:ext uri="{FF2B5EF4-FFF2-40B4-BE49-F238E27FC236}">
                <a16:creationId xmlns:a16="http://schemas.microsoft.com/office/drawing/2014/main" id="{EF2C7EC2-6565-9BF4-7341-911169AC47D7}"/>
              </a:ext>
            </a:extLst>
          </p:cNvPr>
          <p:cNvSpPr/>
          <p:nvPr/>
        </p:nvSpPr>
        <p:spPr>
          <a:xfrm>
            <a:off x="1020548" y="18768110"/>
            <a:ext cx="1103144" cy="474800"/>
          </a:xfrm>
          <a:prstGeom prst="rect">
            <a:avLst/>
          </a:prstGeom>
          <a:solidFill>
            <a:srgbClr val="F3997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3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50" name="Dikdörtgen 5">
            <a:extLst>
              <a:ext uri="{FF2B5EF4-FFF2-40B4-BE49-F238E27FC236}">
                <a16:creationId xmlns:a16="http://schemas.microsoft.com/office/drawing/2014/main" id="{3B0AA53C-8185-92CE-0469-4AD3CD811C10}"/>
              </a:ext>
            </a:extLst>
          </p:cNvPr>
          <p:cNvSpPr/>
          <p:nvPr/>
        </p:nvSpPr>
        <p:spPr>
          <a:xfrm>
            <a:off x="1023322" y="18768110"/>
            <a:ext cx="1103144" cy="474800"/>
          </a:xfrm>
          <a:prstGeom prst="rect">
            <a:avLst/>
          </a:prstGeom>
          <a:solidFill>
            <a:srgbClr val="EB5A19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4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C866D4-9204-59E5-4561-3AF0F40EEC70}"/>
              </a:ext>
            </a:extLst>
          </p:cNvPr>
          <p:cNvGrpSpPr/>
          <p:nvPr/>
        </p:nvGrpSpPr>
        <p:grpSpPr>
          <a:xfrm>
            <a:off x="290084" y="18290259"/>
            <a:ext cx="5152334" cy="1421347"/>
            <a:chOff x="1631549" y="2709454"/>
            <a:chExt cx="5152334" cy="1421347"/>
          </a:xfrm>
        </p:grpSpPr>
        <p:sp>
          <p:nvSpPr>
            <p:cNvPr id="52" name="Arrow: Right 31">
              <a:extLst>
                <a:ext uri="{FF2B5EF4-FFF2-40B4-BE49-F238E27FC236}">
                  <a16:creationId xmlns:a16="http://schemas.microsoft.com/office/drawing/2014/main" id="{0ADD76F3-AC15-7D97-0268-A7D91578D124}"/>
                </a:ext>
              </a:extLst>
            </p:cNvPr>
            <p:cNvSpPr/>
            <p:nvPr/>
          </p:nvSpPr>
          <p:spPr>
            <a:xfrm>
              <a:off x="1631549" y="3656001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53" name="Arrow: Right 32">
              <a:extLst>
                <a:ext uri="{FF2B5EF4-FFF2-40B4-BE49-F238E27FC236}">
                  <a16:creationId xmlns:a16="http://schemas.microsoft.com/office/drawing/2014/main" id="{0422D758-8C31-4F58-4E4F-31BE4DA4EE74}"/>
                </a:ext>
              </a:extLst>
            </p:cNvPr>
            <p:cNvSpPr/>
            <p:nvPr/>
          </p:nvSpPr>
          <p:spPr>
            <a:xfrm>
              <a:off x="1631549" y="2709454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54" name="Dikdörtgen 5">
              <a:extLst>
                <a:ext uri="{FF2B5EF4-FFF2-40B4-BE49-F238E27FC236}">
                  <a16:creationId xmlns:a16="http://schemas.microsoft.com/office/drawing/2014/main" id="{68D42443-D67C-150B-1B2D-6BE152AA8940}"/>
                </a:ext>
              </a:extLst>
            </p:cNvPr>
            <p:cNvSpPr/>
            <p:nvPr/>
          </p:nvSpPr>
          <p:spPr>
            <a:xfrm>
              <a:off x="2362013" y="2730828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  <p:sp>
          <p:nvSpPr>
            <p:cNvPr id="55" name="Dikdörtgen 5">
              <a:extLst>
                <a:ext uri="{FF2B5EF4-FFF2-40B4-BE49-F238E27FC236}">
                  <a16:creationId xmlns:a16="http://schemas.microsoft.com/office/drawing/2014/main" id="{DB4B14EC-84E1-42CE-DA1F-83A824FDBFB4}"/>
                </a:ext>
              </a:extLst>
            </p:cNvPr>
            <p:cNvSpPr/>
            <p:nvPr/>
          </p:nvSpPr>
          <p:spPr>
            <a:xfrm>
              <a:off x="2358222" y="3663900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</p:grpSp>
      <p:sp>
        <p:nvSpPr>
          <p:cNvPr id="56" name="Dikdörtgen 5">
            <a:extLst>
              <a:ext uri="{FF2B5EF4-FFF2-40B4-BE49-F238E27FC236}">
                <a16:creationId xmlns:a16="http://schemas.microsoft.com/office/drawing/2014/main" id="{A21EF743-6094-CD07-BCD6-7833814BCEAD}"/>
              </a:ext>
            </a:extLst>
          </p:cNvPr>
          <p:cNvSpPr/>
          <p:nvPr/>
        </p:nvSpPr>
        <p:spPr>
          <a:xfrm>
            <a:off x="1018559" y="18765378"/>
            <a:ext cx="1103144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N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60" name="Dikdörtgen 5">
            <a:extLst>
              <a:ext uri="{FF2B5EF4-FFF2-40B4-BE49-F238E27FC236}">
                <a16:creationId xmlns:a16="http://schemas.microsoft.com/office/drawing/2014/main" id="{AC8A842C-1F20-AC61-6EB9-49789AA6B206}"/>
              </a:ext>
            </a:extLst>
          </p:cNvPr>
          <p:cNvSpPr/>
          <p:nvPr/>
        </p:nvSpPr>
        <p:spPr>
          <a:xfrm>
            <a:off x="2119901" y="18768110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61" name="Dikdörtgen 5">
            <a:extLst>
              <a:ext uri="{FF2B5EF4-FFF2-40B4-BE49-F238E27FC236}">
                <a16:creationId xmlns:a16="http://schemas.microsoft.com/office/drawing/2014/main" id="{8B5A8CA0-344C-96A4-0EE8-9D305FAE7279}"/>
              </a:ext>
            </a:extLst>
          </p:cNvPr>
          <p:cNvSpPr/>
          <p:nvPr/>
        </p:nvSpPr>
        <p:spPr>
          <a:xfrm>
            <a:off x="1023322" y="17567406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62" name="Dikdörtgen 5">
            <a:extLst>
              <a:ext uri="{FF2B5EF4-FFF2-40B4-BE49-F238E27FC236}">
                <a16:creationId xmlns:a16="http://schemas.microsoft.com/office/drawing/2014/main" id="{2CD646F3-DA42-52B7-6965-C06848245315}"/>
              </a:ext>
            </a:extLst>
          </p:cNvPr>
          <p:cNvSpPr/>
          <p:nvPr/>
        </p:nvSpPr>
        <p:spPr>
          <a:xfrm>
            <a:off x="2119901" y="17565968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0991FFB-F9A9-0A52-FB06-106674A98F2C}"/>
              </a:ext>
            </a:extLst>
          </p:cNvPr>
          <p:cNvSpPr/>
          <p:nvPr/>
        </p:nvSpPr>
        <p:spPr>
          <a:xfrm>
            <a:off x="1010192" y="17568407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81D7C943-E7F8-8C32-AB71-A4191EB5E928}"/>
              </a:ext>
            </a:extLst>
          </p:cNvPr>
          <p:cNvSpPr txBox="1"/>
          <p:nvPr/>
        </p:nvSpPr>
        <p:spPr>
          <a:xfrm>
            <a:off x="799741" y="20192979"/>
            <a:ext cx="4809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Cambria" panose="02040503050406030204" pitchFamily="18" charset="0"/>
              </a:rPr>
              <a:t>PRAC </a:t>
            </a:r>
            <a:r>
              <a:rPr lang="en-US" sz="2800" dirty="0">
                <a:latin typeface="Cambria" panose="02040503050406030204" pitchFamily="18" charset="0"/>
              </a:rPr>
              <a:t>allows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accurate tracking</a:t>
            </a:r>
            <a:r>
              <a:rPr lang="en-US" sz="2800" dirty="0">
                <a:solidFill>
                  <a:srgbClr val="00B050"/>
                </a:solidFill>
                <a:latin typeface="Cambria" panose="02040503050406030204" pitchFamily="18" charset="0"/>
              </a:rPr>
              <a:t> </a:t>
            </a:r>
            <a:br>
              <a:rPr lang="en-US" sz="2800" dirty="0">
                <a:solidFill>
                  <a:srgbClr val="00B050"/>
                </a:solidFill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of aggressor row activations</a:t>
            </a:r>
            <a:endParaRPr lang="en-US" sz="2800" dirty="0">
              <a:solidFill>
                <a:srgbClr val="316CE3"/>
              </a:solidFill>
              <a:latin typeface="Cambria" panose="02040503050406030204" pitchFamily="18" charset="0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2621D197-4C8C-862B-805F-1E55E80EEFBB}"/>
              </a:ext>
            </a:extLst>
          </p:cNvPr>
          <p:cNvSpPr txBox="1"/>
          <p:nvPr/>
        </p:nvSpPr>
        <p:spPr>
          <a:xfrm>
            <a:off x="890250" y="21288239"/>
            <a:ext cx="4635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Row counter updates are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completely</a:t>
            </a:r>
            <a:r>
              <a:rPr lang="en-US" sz="2800" dirty="0">
                <a:latin typeface="Cambria" panose="02040503050406030204" pitchFamily="18" charset="0"/>
              </a:rPr>
              <a:t> parallelized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with DRAM access</a:t>
            </a:r>
          </a:p>
        </p:txBody>
      </p:sp>
      <p:pic>
        <p:nvPicPr>
          <p:cNvPr id="473" name="Graphic 472">
            <a:extLst>
              <a:ext uri="{FF2B5EF4-FFF2-40B4-BE49-F238E27FC236}">
                <a16:creationId xmlns:a16="http://schemas.microsoft.com/office/drawing/2014/main" id="{1EF06E58-2CE4-CBA3-AA61-68CC19B295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5644531" y="20219911"/>
            <a:ext cx="738580" cy="724732"/>
          </a:xfrm>
          <a:prstGeom prst="rect">
            <a:avLst/>
          </a:prstGeom>
        </p:spPr>
      </p:pic>
      <p:sp>
        <p:nvSpPr>
          <p:cNvPr id="474" name="Cross 473">
            <a:extLst>
              <a:ext uri="{FF2B5EF4-FFF2-40B4-BE49-F238E27FC236}">
                <a16:creationId xmlns:a16="http://schemas.microsoft.com/office/drawing/2014/main" id="{16F22F7C-6D25-9FB0-1D13-35FE174C1F2A}"/>
              </a:ext>
            </a:extLst>
          </p:cNvPr>
          <p:cNvSpPr/>
          <p:nvPr/>
        </p:nvSpPr>
        <p:spPr>
          <a:xfrm rot="2700000">
            <a:off x="5685494" y="21712071"/>
            <a:ext cx="544746" cy="544746"/>
          </a:xfrm>
          <a:prstGeom prst="plus">
            <a:avLst>
              <a:gd name="adj" fmla="val 4051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C1992E57-71C5-1116-DEEC-E6E1CCB85019}"/>
              </a:ext>
            </a:extLst>
          </p:cNvPr>
          <p:cNvGrpSpPr/>
          <p:nvPr/>
        </p:nvGrpSpPr>
        <p:grpSpPr>
          <a:xfrm>
            <a:off x="1269219" y="22539540"/>
            <a:ext cx="4303454" cy="3923806"/>
            <a:chOff x="2784439" y="1213375"/>
            <a:chExt cx="3575123" cy="3923806"/>
          </a:xfrm>
        </p:grpSpPr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01DFAF36-F8B9-5853-CD27-E3BE3A222959}"/>
                </a:ext>
              </a:extLst>
            </p:cNvPr>
            <p:cNvSpPr txBox="1"/>
            <p:nvPr/>
          </p:nvSpPr>
          <p:spPr>
            <a:xfrm>
              <a:off x="2784439" y="121337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C02F1ABF-878E-2FFA-79BB-77CA4830BDCD}"/>
                </a:ext>
              </a:extLst>
            </p:cNvPr>
            <p:cNvSpPr txBox="1"/>
            <p:nvPr/>
          </p:nvSpPr>
          <p:spPr>
            <a:xfrm>
              <a:off x="2784439" y="2032066"/>
              <a:ext cx="11584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RAS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88E72CBA-FE53-EC25-3DCE-DA10D1267F10}"/>
                </a:ext>
              </a:extLst>
            </p:cNvPr>
            <p:cNvSpPr txBox="1"/>
            <p:nvPr/>
          </p:nvSpPr>
          <p:spPr>
            <a:xfrm>
              <a:off x="2784439" y="2850757"/>
              <a:ext cx="1158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RTP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63997A51-D7F3-2B52-3EAE-3F7F5CB1D9AC}"/>
                </a:ext>
              </a:extLst>
            </p:cNvPr>
            <p:cNvSpPr txBox="1"/>
            <p:nvPr/>
          </p:nvSpPr>
          <p:spPr>
            <a:xfrm>
              <a:off x="2784439" y="3669448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WR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0" name="TextBox 479">
              <a:extLst>
                <a:ext uri="{FF2B5EF4-FFF2-40B4-BE49-F238E27FC236}">
                  <a16:creationId xmlns:a16="http://schemas.microsoft.com/office/drawing/2014/main" id="{0D06ED90-BC84-7194-244A-AD0BF1B426CB}"/>
                </a:ext>
              </a:extLst>
            </p:cNvPr>
            <p:cNvSpPr txBox="1"/>
            <p:nvPr/>
          </p:nvSpPr>
          <p:spPr>
            <a:xfrm>
              <a:off x="3659907" y="123501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+21ns</a:t>
              </a:r>
            </a:p>
          </p:txBody>
        </p: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6B1C520A-592D-4482-42A8-87BF54FC77CC}"/>
                </a:ext>
              </a:extLst>
            </p:cNvPr>
            <p:cNvSpPr txBox="1"/>
            <p:nvPr/>
          </p:nvSpPr>
          <p:spPr>
            <a:xfrm>
              <a:off x="3659907" y="2059235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-16ns</a:t>
              </a: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3EE52613-BDED-8768-E83D-E34888F00152}"/>
                </a:ext>
              </a:extLst>
            </p:cNvPr>
            <p:cNvSpPr txBox="1"/>
            <p:nvPr/>
          </p:nvSpPr>
          <p:spPr>
            <a:xfrm>
              <a:off x="3659906" y="2883452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-2.5ns</a:t>
              </a:r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42A21734-BF20-0BA0-6AE9-1B10EAEF5B63}"/>
                </a:ext>
              </a:extLst>
            </p:cNvPr>
            <p:cNvSpPr txBox="1"/>
            <p:nvPr/>
          </p:nvSpPr>
          <p:spPr>
            <a:xfrm>
              <a:off x="3659905" y="3707669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-20ns</a:t>
              </a: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A102EC18-16CF-1B26-A2B5-C9FCC505AA01}"/>
                </a:ext>
              </a:extLst>
            </p:cNvPr>
            <p:cNvSpPr txBox="1"/>
            <p:nvPr/>
          </p:nvSpPr>
          <p:spPr>
            <a:xfrm>
              <a:off x="2784439" y="442929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RC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42FC6F6B-9E9C-CABD-FD1B-B02A4FA3F4CD}"/>
                </a:ext>
              </a:extLst>
            </p:cNvPr>
            <p:cNvSpPr txBox="1"/>
            <p:nvPr/>
          </p:nvSpPr>
          <p:spPr>
            <a:xfrm>
              <a:off x="3659904" y="4531887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+5ns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681E7261-AF34-8186-125A-12919F149050}"/>
                </a:ext>
              </a:extLst>
            </p:cNvPr>
            <p:cNvSpPr txBox="1"/>
            <p:nvPr/>
          </p:nvSpPr>
          <p:spPr>
            <a:xfrm>
              <a:off x="5009733" y="1240282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(+140%)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B007C677-396B-85B2-7D72-18B38E153E22}"/>
                </a:ext>
              </a:extLst>
            </p:cNvPr>
            <p:cNvSpPr txBox="1"/>
            <p:nvPr/>
          </p:nvSpPr>
          <p:spPr>
            <a:xfrm>
              <a:off x="5009733" y="205490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(-50%)</a:t>
              </a:r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5525F22C-6783-CB4F-90BD-523D3F8A2EFE}"/>
                </a:ext>
              </a:extLst>
            </p:cNvPr>
            <p:cNvSpPr txBox="1"/>
            <p:nvPr/>
          </p:nvSpPr>
          <p:spPr>
            <a:xfrm>
              <a:off x="5009732" y="2869534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(-33%)</a:t>
              </a: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20A2EE00-3C9C-6A89-4AC9-371AD639D49D}"/>
                </a:ext>
              </a:extLst>
            </p:cNvPr>
            <p:cNvSpPr txBox="1"/>
            <p:nvPr/>
          </p:nvSpPr>
          <p:spPr>
            <a:xfrm>
              <a:off x="5009731" y="3684160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(-66%)</a:t>
              </a: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AD5652B9-5FA5-BDFA-9E28-35FE62B4169B}"/>
                </a:ext>
              </a:extLst>
            </p:cNvPr>
            <p:cNvSpPr txBox="1"/>
            <p:nvPr/>
          </p:nvSpPr>
          <p:spPr>
            <a:xfrm>
              <a:off x="5005758" y="4498785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(+10%)</a:t>
              </a:r>
            </a:p>
          </p:txBody>
        </p: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4352592F-500A-7E25-96DD-107DB4D823AC}"/>
              </a:ext>
            </a:extLst>
          </p:cNvPr>
          <p:cNvSpPr txBox="1"/>
          <p:nvPr/>
        </p:nvSpPr>
        <p:spPr>
          <a:xfrm>
            <a:off x="890250" y="26435335"/>
            <a:ext cx="463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Timing parameter changes for DDR5-3200AN speed bin [JEDEC JESD79-5C, April 2024]</a:t>
            </a:r>
          </a:p>
        </p:txBody>
      </p:sp>
      <p:sp>
        <p:nvSpPr>
          <p:cNvPr id="499" name="Arrow: Right 17">
            <a:extLst>
              <a:ext uri="{FF2B5EF4-FFF2-40B4-BE49-F238E27FC236}">
                <a16:creationId xmlns:a16="http://schemas.microsoft.com/office/drawing/2014/main" id="{9E47DBB3-404B-4A89-1DB7-F2E3C93C6763}"/>
              </a:ext>
            </a:extLst>
          </p:cNvPr>
          <p:cNvSpPr/>
          <p:nvPr/>
        </p:nvSpPr>
        <p:spPr>
          <a:xfrm flipH="1">
            <a:off x="9204285" y="17851022"/>
            <a:ext cx="2022668" cy="5483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ambria" panose="02040503050406030204" pitchFamily="18" charset="0"/>
              </a:rPr>
              <a:t>Back-Off</a:t>
            </a:r>
          </a:p>
        </p:txBody>
      </p:sp>
      <p:pic>
        <p:nvPicPr>
          <p:cNvPr id="500" name="Picture 499">
            <a:extLst>
              <a:ext uri="{FF2B5EF4-FFF2-40B4-BE49-F238E27FC236}">
                <a16:creationId xmlns:a16="http://schemas.microsoft.com/office/drawing/2014/main" id="{88D25FBC-C270-9C97-D376-A26F643C66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7296163" y="17625064"/>
            <a:ext cx="1771315" cy="1649155"/>
          </a:xfrm>
          <a:prstGeom prst="rect">
            <a:avLst/>
          </a:prstGeom>
        </p:spPr>
      </p:pic>
      <p:pic>
        <p:nvPicPr>
          <p:cNvPr id="501" name="Picture 500">
            <a:extLst>
              <a:ext uri="{FF2B5EF4-FFF2-40B4-BE49-F238E27FC236}">
                <a16:creationId xmlns:a16="http://schemas.microsoft.com/office/drawing/2014/main" id="{003883F9-EC24-2A64-1BA8-68F52BA43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11658539" y="17807442"/>
            <a:ext cx="2764641" cy="1269564"/>
          </a:xfrm>
          <a:prstGeom prst="rect">
            <a:avLst/>
          </a:prstGeom>
        </p:spPr>
      </p:pic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id="{276D049A-540E-1080-D27A-598185AB6833}"/>
              </a:ext>
            </a:extLst>
          </p:cNvPr>
          <p:cNvCxnSpPr>
            <a:cxnSpLocks/>
          </p:cNvCxnSpPr>
          <p:nvPr/>
        </p:nvCxnSpPr>
        <p:spPr>
          <a:xfrm>
            <a:off x="6938660" y="20497601"/>
            <a:ext cx="8007972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6" name="Rectangle 505">
            <a:extLst>
              <a:ext uri="{FF2B5EF4-FFF2-40B4-BE49-F238E27FC236}">
                <a16:creationId xmlns:a16="http://schemas.microsoft.com/office/drawing/2014/main" id="{D21A5C3B-BEAC-76B8-9B88-A022FA604455}"/>
              </a:ext>
            </a:extLst>
          </p:cNvPr>
          <p:cNvSpPr/>
          <p:nvPr/>
        </p:nvSpPr>
        <p:spPr>
          <a:xfrm>
            <a:off x="8675946" y="20220298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E249C2FE-BE04-224F-9F1D-CCBEB8FF9F15}"/>
              </a:ext>
            </a:extLst>
          </p:cNvPr>
          <p:cNvSpPr/>
          <p:nvPr/>
        </p:nvSpPr>
        <p:spPr>
          <a:xfrm>
            <a:off x="9467904" y="20220298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74E79FC5-77DC-7F4B-00DA-690972ACB600}"/>
              </a:ext>
            </a:extLst>
          </p:cNvPr>
          <p:cNvSpPr/>
          <p:nvPr/>
        </p:nvSpPr>
        <p:spPr>
          <a:xfrm>
            <a:off x="12635733" y="20220298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02B68F8-0BA6-C479-23EC-5DA6317C1D93}"/>
              </a:ext>
            </a:extLst>
          </p:cNvPr>
          <p:cNvSpPr/>
          <p:nvPr/>
        </p:nvSpPr>
        <p:spPr>
          <a:xfrm>
            <a:off x="11051820" y="20220298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387983AA-B37F-4540-84A1-589D524BF224}"/>
              </a:ext>
            </a:extLst>
          </p:cNvPr>
          <p:cNvSpPr/>
          <p:nvPr/>
        </p:nvSpPr>
        <p:spPr>
          <a:xfrm>
            <a:off x="10259862" y="20220298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CFC6A651-A0BE-593E-B1E7-01149B89CF6A}"/>
              </a:ext>
            </a:extLst>
          </p:cNvPr>
          <p:cNvSpPr/>
          <p:nvPr/>
        </p:nvSpPr>
        <p:spPr>
          <a:xfrm>
            <a:off x="11843778" y="20220298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anose="02040503050406030204" pitchFamily="18" charset="0"/>
              </a:rPr>
              <a:t>RFM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1B1256C-FBF7-F6DB-F96F-D00621280278}"/>
              </a:ext>
            </a:extLst>
          </p:cNvPr>
          <p:cNvGrpSpPr/>
          <p:nvPr/>
        </p:nvGrpSpPr>
        <p:grpSpPr>
          <a:xfrm>
            <a:off x="10539851" y="19222337"/>
            <a:ext cx="1669224" cy="969409"/>
            <a:chOff x="4167913" y="4832997"/>
            <a:chExt cx="1669224" cy="96940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23BA1B-2F44-4F91-99DF-D595A16E7A73}"/>
                </a:ext>
              </a:extLst>
            </p:cNvPr>
            <p:cNvSpPr txBox="1"/>
            <p:nvPr/>
          </p:nvSpPr>
          <p:spPr>
            <a:xfrm>
              <a:off x="4167913" y="4832997"/>
              <a:ext cx="1669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normal traffic</a:t>
              </a:r>
            </a:p>
            <a:p>
              <a:pPr algn="ctr"/>
              <a:r>
                <a:rPr lang="en-US" sz="1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(180 ns)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1DB6F257-B9AE-897B-BBB7-90113AC8842C}"/>
                </a:ext>
              </a:extLst>
            </p:cNvPr>
            <p:cNvSpPr/>
            <p:nvPr/>
          </p:nvSpPr>
          <p:spPr>
            <a:xfrm rot="5400000">
              <a:off x="4845805" y="5323040"/>
              <a:ext cx="313441" cy="645292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669507-7EC6-F6C4-0C5C-071190688F00}"/>
              </a:ext>
            </a:extLst>
          </p:cNvPr>
          <p:cNvGrpSpPr/>
          <p:nvPr/>
        </p:nvGrpSpPr>
        <p:grpSpPr>
          <a:xfrm>
            <a:off x="11852960" y="19212699"/>
            <a:ext cx="1417675" cy="969212"/>
            <a:chOff x="4644020" y="4828809"/>
            <a:chExt cx="1421294" cy="96921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2A10626-9CBA-F015-CA0F-5078E1AF46DC}"/>
                </a:ext>
              </a:extLst>
            </p:cNvPr>
            <p:cNvSpPr txBox="1"/>
            <p:nvPr/>
          </p:nvSpPr>
          <p:spPr>
            <a:xfrm>
              <a:off x="4694059" y="4828809"/>
              <a:ext cx="137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recovery</a:t>
              </a:r>
            </a:p>
            <a:p>
              <a:pPr algn="ctr"/>
              <a:r>
                <a:rPr lang="en-US" sz="1800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(N RFMs)</a:t>
              </a:r>
            </a:p>
          </p:txBody>
        </p:sp>
        <p:sp>
          <p:nvSpPr>
            <p:cNvPr id="79" name="Left Brace 78">
              <a:extLst>
                <a:ext uri="{FF2B5EF4-FFF2-40B4-BE49-F238E27FC236}">
                  <a16:creationId xmlns:a16="http://schemas.microsoft.com/office/drawing/2014/main" id="{0ADC239D-9898-5E76-B5C9-B8ED99A86DA9}"/>
                </a:ext>
              </a:extLst>
            </p:cNvPr>
            <p:cNvSpPr/>
            <p:nvPr/>
          </p:nvSpPr>
          <p:spPr>
            <a:xfrm rot="5400000">
              <a:off x="5197946" y="4930654"/>
              <a:ext cx="313441" cy="1421294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80" name="Arrow: Right 5">
            <a:extLst>
              <a:ext uri="{FF2B5EF4-FFF2-40B4-BE49-F238E27FC236}">
                <a16:creationId xmlns:a16="http://schemas.microsoft.com/office/drawing/2014/main" id="{60DCCFC8-5424-3E95-2022-B3871E0993A2}"/>
              </a:ext>
            </a:extLst>
          </p:cNvPr>
          <p:cNvSpPr/>
          <p:nvPr/>
        </p:nvSpPr>
        <p:spPr>
          <a:xfrm>
            <a:off x="9323106" y="18567310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ambria" panose="02040503050406030204" pitchFamily="18" charset="0"/>
              </a:rPr>
              <a:t>RFM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F008DDF-57C5-68BF-E805-BBAC21297EF2}"/>
              </a:ext>
            </a:extLst>
          </p:cNvPr>
          <p:cNvGrpSpPr/>
          <p:nvPr/>
        </p:nvGrpSpPr>
        <p:grpSpPr>
          <a:xfrm>
            <a:off x="13239460" y="19304239"/>
            <a:ext cx="1581973" cy="477630"/>
            <a:chOff x="6867521" y="4914900"/>
            <a:chExt cx="1581973" cy="47763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4DA2B74-9683-DC8A-F574-21D7C3C71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7521" y="5143500"/>
              <a:ext cx="426897" cy="3026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8F0C1F4-27DD-87D7-8952-693AAFB9E083}"/>
                </a:ext>
              </a:extLst>
            </p:cNvPr>
            <p:cNvSpPr/>
            <p:nvPr/>
          </p:nvSpPr>
          <p:spPr>
            <a:xfrm>
              <a:off x="7387937" y="4914900"/>
              <a:ext cx="1061557" cy="47763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Cambria" panose="02040503050406030204" pitchFamily="18" charset="0"/>
                </a:rPr>
                <a:t>PRAC-N</a:t>
              </a: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BF09FC5-C64B-811E-E277-41C4905E2D80}"/>
              </a:ext>
            </a:extLst>
          </p:cNvPr>
          <p:cNvCxnSpPr>
            <a:cxnSpLocks/>
          </p:cNvCxnSpPr>
          <p:nvPr/>
        </p:nvCxnSpPr>
        <p:spPr>
          <a:xfrm flipH="1">
            <a:off x="6467438" y="17475917"/>
            <a:ext cx="137342" cy="9544192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C2013A8F-762C-67B3-9C83-33B49C530AC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46905" y="21209391"/>
            <a:ext cx="7244772" cy="254650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54A53AE2-EE43-0227-C526-DCC08549843B}"/>
              </a:ext>
            </a:extLst>
          </p:cNvPr>
          <p:cNvSpPr txBox="1"/>
          <p:nvPr/>
        </p:nvSpPr>
        <p:spPr>
          <a:xfrm rot="16200000">
            <a:off x="5648604" y="21872661"/>
            <a:ext cx="298727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mbria" panose="02040503050406030204" pitchFamily="18" charset="0"/>
              </a:rPr>
              <a:t>Highest activation count </a:t>
            </a:r>
            <a:br>
              <a:rPr lang="en-US" sz="1800" dirty="0">
                <a:latin typeface="Cambria" panose="02040503050406030204" pitchFamily="18" charset="0"/>
              </a:rPr>
            </a:br>
            <a:r>
              <a:rPr lang="en-US" sz="1800" dirty="0">
                <a:latin typeface="Cambria" panose="02040503050406030204" pitchFamily="18" charset="0"/>
              </a:rPr>
              <a:t>an attacker can achieve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7307D39-7FB3-6F18-0CB6-E3005241A9F3}"/>
              </a:ext>
            </a:extLst>
          </p:cNvPr>
          <p:cNvSpPr/>
          <p:nvPr/>
        </p:nvSpPr>
        <p:spPr>
          <a:xfrm>
            <a:off x="9978411" y="23504299"/>
            <a:ext cx="314960" cy="251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6CC212A-80A7-9F82-AB92-1436B5EA156B}"/>
              </a:ext>
            </a:extLst>
          </p:cNvPr>
          <p:cNvSpPr txBox="1"/>
          <p:nvPr/>
        </p:nvSpPr>
        <p:spPr>
          <a:xfrm>
            <a:off x="7955593" y="23514497"/>
            <a:ext cx="646758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mbria" panose="02040503050406030204" pitchFamily="18" charset="0"/>
              </a:rPr>
              <a:t>RFM Threshold (# of ACTs per bank)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F5438491-F93F-ACE1-C7FB-3EE42C84F65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6577"/>
          <a:stretch/>
        </p:blipFill>
        <p:spPr>
          <a:xfrm>
            <a:off x="7594319" y="24098682"/>
            <a:ext cx="6697359" cy="2628446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B7A6B11D-E5F0-FB7F-4960-CE61C6CC2C2D}"/>
              </a:ext>
            </a:extLst>
          </p:cNvPr>
          <p:cNvSpPr/>
          <p:nvPr/>
        </p:nvSpPr>
        <p:spPr>
          <a:xfrm>
            <a:off x="3817465" y="4695782"/>
            <a:ext cx="345440" cy="282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E5CF163-7BC5-536B-AF26-8BF73A7D0814}"/>
              </a:ext>
            </a:extLst>
          </p:cNvPr>
          <p:cNvSpPr txBox="1"/>
          <p:nvPr/>
        </p:nvSpPr>
        <p:spPr>
          <a:xfrm rot="16200000">
            <a:off x="5503444" y="24892385"/>
            <a:ext cx="324923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Highest activation count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an attacker can achieve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A64988-13A0-9902-EB2D-EEFFA73BFBCA}"/>
              </a:ext>
            </a:extLst>
          </p:cNvPr>
          <p:cNvSpPr txBox="1"/>
          <p:nvPr/>
        </p:nvSpPr>
        <p:spPr>
          <a:xfrm>
            <a:off x="7975503" y="26394780"/>
            <a:ext cx="646758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mbria" panose="02040503050406030204" pitchFamily="18" charset="0"/>
              </a:rPr>
              <a:t>Back-Off Threshold (# of ACTs per row)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912A67-2F30-BD4F-FC61-3F178EA311E5}"/>
              </a:ext>
            </a:extLst>
          </p:cNvPr>
          <p:cNvSpPr txBox="1"/>
          <p:nvPr/>
        </p:nvSpPr>
        <p:spPr>
          <a:xfrm>
            <a:off x="7983297" y="20910277"/>
            <a:ext cx="6308380" cy="365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ambria" panose="02040503050406030204" pitchFamily="18" charset="0"/>
              </a:rPr>
              <a:t>Periodic RFM (PRFM) Security Analysis</a:t>
            </a: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DB573FD-D0B8-0615-CB24-E72CDB8D28AB}"/>
              </a:ext>
            </a:extLst>
          </p:cNvPr>
          <p:cNvSpPr txBox="1"/>
          <p:nvPr/>
        </p:nvSpPr>
        <p:spPr>
          <a:xfrm>
            <a:off x="7948853" y="23928238"/>
            <a:ext cx="6308380" cy="365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ambria" panose="02040503050406030204" pitchFamily="18" charset="0"/>
              </a:rPr>
              <a:t>PRAC Security Analysis</a:t>
            </a:r>
            <a:endParaRPr lang="en-US" sz="1800" dirty="0">
              <a:latin typeface="Cambria" panose="02040503050406030204" pitchFamily="18" charset="0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CBDB7B4-1A22-0029-3793-AB3A5FBCA427}"/>
              </a:ext>
            </a:extLst>
          </p:cNvPr>
          <p:cNvCxnSpPr>
            <a:cxnSpLocks/>
          </p:cNvCxnSpPr>
          <p:nvPr/>
        </p:nvCxnSpPr>
        <p:spPr>
          <a:xfrm flipH="1">
            <a:off x="15035909" y="17474388"/>
            <a:ext cx="137342" cy="9544192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845BAA0-3652-3C90-7919-1F197FE7A95A}"/>
              </a:ext>
            </a:extLst>
          </p:cNvPr>
          <p:cNvGrpSpPr/>
          <p:nvPr/>
        </p:nvGrpSpPr>
        <p:grpSpPr>
          <a:xfrm>
            <a:off x="15259367" y="16260522"/>
            <a:ext cx="13200682" cy="939367"/>
            <a:chOff x="240462" y="15869618"/>
            <a:chExt cx="3631507" cy="1122152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98C0F493-6EAA-4EFE-6A31-5AF926D2C255}"/>
                </a:ext>
              </a:extLst>
            </p:cNvPr>
            <p:cNvSpPr/>
            <p:nvPr/>
          </p:nvSpPr>
          <p:spPr>
            <a:xfrm>
              <a:off x="240462" y="15869618"/>
              <a:ext cx="3631507" cy="1092327"/>
            </a:xfrm>
            <a:prstGeom prst="roundRect">
              <a:avLst>
                <a:gd name="adj" fmla="val 6619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EA08836-2CF9-D9FB-A5F3-C6FEB3C3ED6A}"/>
                </a:ext>
              </a:extLst>
            </p:cNvPr>
            <p:cNvSpPr txBox="1"/>
            <p:nvPr/>
          </p:nvSpPr>
          <p:spPr>
            <a:xfrm>
              <a:off x="249037" y="15890622"/>
              <a:ext cx="3589664" cy="110114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square" lIns="190475" tIns="95237" rIns="190475" bIns="95237" rtlCol="0">
              <a:spAutoFit/>
            </a:bodyPr>
            <a:lstStyle/>
            <a:p>
              <a:pPr algn="ctr"/>
              <a:r>
                <a:rPr lang="en-US" sz="4164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4. Performance Evaluation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8F64D9A-9EEC-31D3-1481-3BBA8F733D49}"/>
              </a:ext>
            </a:extLst>
          </p:cNvPr>
          <p:cNvGrpSpPr/>
          <p:nvPr/>
        </p:nvGrpSpPr>
        <p:grpSpPr>
          <a:xfrm>
            <a:off x="23190520" y="17573165"/>
            <a:ext cx="5146917" cy="1282564"/>
            <a:chOff x="-105100" y="1282263"/>
            <a:chExt cx="9312164" cy="1282564"/>
          </a:xfrm>
          <a:solidFill>
            <a:schemeClr val="bg1"/>
          </a:solidFill>
        </p:grpSpPr>
        <p:sp>
          <p:nvSpPr>
            <p:cNvPr id="106" name="Rectangle 25">
              <a:extLst>
                <a:ext uri="{FF2B5EF4-FFF2-40B4-BE49-F238E27FC236}">
                  <a16:creationId xmlns:a16="http://schemas.microsoft.com/office/drawing/2014/main" id="{79444EA4-B59A-C258-1A17-AF13A3590FCF}"/>
                </a:ext>
              </a:extLst>
            </p:cNvPr>
            <p:cNvSpPr/>
            <p:nvPr/>
          </p:nvSpPr>
          <p:spPr>
            <a:xfrm>
              <a:off x="-105100" y="1282263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F1CD8E7-0D79-6CDF-D531-ED77AC3A6332}"/>
                </a:ext>
              </a:extLst>
            </p:cNvPr>
            <p:cNvSpPr txBox="1"/>
            <p:nvPr/>
          </p:nvSpPr>
          <p:spPr>
            <a:xfrm>
              <a:off x="37170" y="1323210"/>
              <a:ext cx="2008710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37C68BD-2A2C-CC76-950B-8F4D8B1DF59C}"/>
                </a:ext>
              </a:extLst>
            </p:cNvPr>
            <p:cNvSpPr txBox="1"/>
            <p:nvPr/>
          </p:nvSpPr>
          <p:spPr>
            <a:xfrm>
              <a:off x="47680" y="1856941"/>
              <a:ext cx="725700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0339C7-3E9F-D16C-8B35-AC2052D6A923}"/>
              </a:ext>
            </a:extLst>
          </p:cNvPr>
          <p:cNvGrpSpPr/>
          <p:nvPr/>
        </p:nvGrpSpPr>
        <p:grpSpPr>
          <a:xfrm>
            <a:off x="23190519" y="18847816"/>
            <a:ext cx="5195249" cy="1282564"/>
            <a:chOff x="-105100" y="2641841"/>
            <a:chExt cx="9312164" cy="1282564"/>
          </a:xfrm>
          <a:solidFill>
            <a:schemeClr val="bg1"/>
          </a:solidFill>
        </p:grpSpPr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A2C3FDF0-CE90-58B4-D258-A061620943EF}"/>
                </a:ext>
              </a:extLst>
            </p:cNvPr>
            <p:cNvSpPr/>
            <p:nvPr/>
          </p:nvSpPr>
          <p:spPr>
            <a:xfrm>
              <a:off x="-105100" y="2641841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ED0420E-1B31-7CE7-DC3A-423B12E52CF8}"/>
                </a:ext>
              </a:extLst>
            </p:cNvPr>
            <p:cNvSpPr txBox="1"/>
            <p:nvPr/>
          </p:nvSpPr>
          <p:spPr>
            <a:xfrm>
              <a:off x="37171" y="2682788"/>
              <a:ext cx="2200759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PRAC-N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D30DD27D-EAD5-E915-C395-736E214CA6B1}"/>
                </a:ext>
              </a:extLst>
            </p:cNvPr>
            <p:cNvSpPr txBox="1"/>
            <p:nvPr/>
          </p:nvSpPr>
          <p:spPr>
            <a:xfrm>
              <a:off x="47680" y="3216519"/>
              <a:ext cx="897994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</a:t>
              </a:r>
              <a:r>
                <a:rPr lang="en-US" sz="2000" dirty="0">
                  <a:latin typeface="Cambria" panose="02040503050406030204" pitchFamily="18" charset="0"/>
                </a:rPr>
                <a:t> RFMs each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</a:t>
              </a:r>
            </a:p>
          </p:txBody>
        </p: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1F9F2A38-176C-E777-4221-6D11B93EEA8E}"/>
              </a:ext>
            </a:extLst>
          </p:cNvPr>
          <p:cNvGrpSpPr/>
          <p:nvPr/>
        </p:nvGrpSpPr>
        <p:grpSpPr>
          <a:xfrm>
            <a:off x="23190519" y="20122467"/>
            <a:ext cx="5195249" cy="1282564"/>
            <a:chOff x="-105100" y="3999187"/>
            <a:chExt cx="9312164" cy="1282564"/>
          </a:xfrm>
          <a:solidFill>
            <a:schemeClr val="bg1"/>
          </a:solidFill>
        </p:grpSpPr>
        <p:sp>
          <p:nvSpPr>
            <p:cNvPr id="517" name="Rectangle 25">
              <a:extLst>
                <a:ext uri="{FF2B5EF4-FFF2-40B4-BE49-F238E27FC236}">
                  <a16:creationId xmlns:a16="http://schemas.microsoft.com/office/drawing/2014/main" id="{954292EF-8543-DDCB-E721-3FFE32D3292A}"/>
                </a:ext>
              </a:extLst>
            </p:cNvPr>
            <p:cNvSpPr/>
            <p:nvPr/>
          </p:nvSpPr>
          <p:spPr>
            <a:xfrm>
              <a:off x="-105100" y="3999187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7D7FB008-7262-A10D-2EC2-8E79EC4A33AE}"/>
                </a:ext>
              </a:extLst>
            </p:cNvPr>
            <p:cNvSpPr txBox="1"/>
            <p:nvPr/>
          </p:nvSpPr>
          <p:spPr>
            <a:xfrm>
              <a:off x="37171" y="4040134"/>
              <a:ext cx="851056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PRAC+PRFM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AE998700-53BE-87F8-CE03-2A114F70C3C4}"/>
                </a:ext>
              </a:extLst>
            </p:cNvPr>
            <p:cNvSpPr txBox="1"/>
            <p:nvPr/>
          </p:nvSpPr>
          <p:spPr>
            <a:xfrm>
              <a:off x="42039" y="4573865"/>
              <a:ext cx="9106829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RFM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 and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back-offs</a:t>
              </a:r>
            </a:p>
          </p:txBody>
        </p: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143A4124-B110-DCE2-AFA1-2FD1A4670E27}"/>
              </a:ext>
            </a:extLst>
          </p:cNvPr>
          <p:cNvGrpSpPr/>
          <p:nvPr/>
        </p:nvGrpSpPr>
        <p:grpSpPr>
          <a:xfrm>
            <a:off x="23190519" y="21397119"/>
            <a:ext cx="5146918" cy="1282564"/>
            <a:chOff x="-105100" y="5258182"/>
            <a:chExt cx="9312164" cy="1282564"/>
          </a:xfrm>
          <a:solidFill>
            <a:schemeClr val="bg1"/>
          </a:solidFill>
        </p:grpSpPr>
        <p:sp>
          <p:nvSpPr>
            <p:cNvPr id="522" name="Rectangle 25">
              <a:extLst>
                <a:ext uri="{FF2B5EF4-FFF2-40B4-BE49-F238E27FC236}">
                  <a16:creationId xmlns:a16="http://schemas.microsoft.com/office/drawing/2014/main" id="{7713965F-85BA-6588-42A3-279B37EBBA69}"/>
                </a:ext>
              </a:extLst>
            </p:cNvPr>
            <p:cNvSpPr/>
            <p:nvPr/>
          </p:nvSpPr>
          <p:spPr>
            <a:xfrm>
              <a:off x="-105100" y="5258182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C130FD15-973F-BD82-353B-A0B2748628EC}"/>
                </a:ext>
              </a:extLst>
            </p:cNvPr>
            <p:cNvSpPr txBox="1"/>
            <p:nvPr/>
          </p:nvSpPr>
          <p:spPr>
            <a:xfrm>
              <a:off x="37170" y="5299129"/>
              <a:ext cx="8073281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PRAC-Optimistic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D85B4DF9-6930-2FF2-D70F-A97D841DEA05}"/>
                </a:ext>
              </a:extLst>
            </p:cNvPr>
            <p:cNvSpPr txBox="1"/>
            <p:nvPr/>
          </p:nvSpPr>
          <p:spPr>
            <a:xfrm>
              <a:off x="47680" y="5832860"/>
              <a:ext cx="8979942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PRAC-4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no</a:t>
              </a:r>
              <a:r>
                <a:rPr lang="en-US" sz="2000" dirty="0">
                  <a:latin typeface="Cambria" panose="02040503050406030204" pitchFamily="18" charset="0"/>
                </a:rPr>
                <a:t> change in DRAM timing parameters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527" name="1">
            <a:extLst>
              <a:ext uri="{FF2B5EF4-FFF2-40B4-BE49-F238E27FC236}">
                <a16:creationId xmlns:a16="http://schemas.microsoft.com/office/drawing/2014/main" id="{40EF5CEF-BDAF-5384-4F3B-6E684C4A26A2}"/>
              </a:ext>
            </a:extLst>
          </p:cNvPr>
          <p:cNvSpPr txBox="1"/>
          <p:nvPr/>
        </p:nvSpPr>
        <p:spPr>
          <a:xfrm>
            <a:off x="22402967" y="17532291"/>
            <a:ext cx="424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531" name="2">
            <a:extLst>
              <a:ext uri="{FF2B5EF4-FFF2-40B4-BE49-F238E27FC236}">
                <a16:creationId xmlns:a16="http://schemas.microsoft.com/office/drawing/2014/main" id="{18301B49-6B64-BF58-0315-84AB85E5B2F5}"/>
              </a:ext>
            </a:extLst>
          </p:cNvPr>
          <p:cNvSpPr txBox="1"/>
          <p:nvPr/>
        </p:nvSpPr>
        <p:spPr>
          <a:xfrm>
            <a:off x="22402967" y="18842457"/>
            <a:ext cx="424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532" name="3">
            <a:extLst>
              <a:ext uri="{FF2B5EF4-FFF2-40B4-BE49-F238E27FC236}">
                <a16:creationId xmlns:a16="http://schemas.microsoft.com/office/drawing/2014/main" id="{BFD1A70D-6465-6BF9-06B0-87616FE7867C}"/>
              </a:ext>
            </a:extLst>
          </p:cNvPr>
          <p:cNvSpPr txBox="1"/>
          <p:nvPr/>
        </p:nvSpPr>
        <p:spPr>
          <a:xfrm>
            <a:off x="22402967" y="20140153"/>
            <a:ext cx="424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535" name="3">
            <a:extLst>
              <a:ext uri="{FF2B5EF4-FFF2-40B4-BE49-F238E27FC236}">
                <a16:creationId xmlns:a16="http://schemas.microsoft.com/office/drawing/2014/main" id="{6E2E25B0-AEB6-EC74-9B38-C5CCE0676F06}"/>
              </a:ext>
            </a:extLst>
          </p:cNvPr>
          <p:cNvSpPr txBox="1"/>
          <p:nvPr/>
        </p:nvSpPr>
        <p:spPr>
          <a:xfrm>
            <a:off x="22402967" y="21397120"/>
            <a:ext cx="424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4</a:t>
            </a:r>
          </a:p>
        </p:txBody>
      </p:sp>
      <p:pic>
        <p:nvPicPr>
          <p:cNvPr id="536" name="Picture 535">
            <a:extLst>
              <a:ext uri="{FF2B5EF4-FFF2-40B4-BE49-F238E27FC236}">
                <a16:creationId xmlns:a16="http://schemas.microsoft.com/office/drawing/2014/main" id="{640E902A-1A87-C908-EF55-21510D4ECB33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9554347" y="22620647"/>
            <a:ext cx="9008427" cy="4192092"/>
          </a:xfrm>
          <a:prstGeom prst="rect">
            <a:avLst/>
          </a:prstGeom>
        </p:spPr>
      </p:pic>
      <p:cxnSp>
        <p:nvCxnSpPr>
          <p:cNvPr id="538" name="Straight Arrow Connector 537">
            <a:extLst>
              <a:ext uri="{FF2B5EF4-FFF2-40B4-BE49-F238E27FC236}">
                <a16:creationId xmlns:a16="http://schemas.microsoft.com/office/drawing/2014/main" id="{213534A8-B7E9-62C7-6AFD-B4CE34753E42}"/>
              </a:ext>
            </a:extLst>
          </p:cNvPr>
          <p:cNvCxnSpPr/>
          <p:nvPr/>
        </p:nvCxnSpPr>
        <p:spPr>
          <a:xfrm>
            <a:off x="22742082" y="26691932"/>
            <a:ext cx="33633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Arrow Connector 538">
            <a:extLst>
              <a:ext uri="{FF2B5EF4-FFF2-40B4-BE49-F238E27FC236}">
                <a16:creationId xmlns:a16="http://schemas.microsoft.com/office/drawing/2014/main" id="{701C8DFD-A98F-6AD3-C88D-28DE3CE1B99F}"/>
              </a:ext>
            </a:extLst>
          </p:cNvPr>
          <p:cNvCxnSpPr>
            <a:cxnSpLocks/>
          </p:cNvCxnSpPr>
          <p:nvPr/>
        </p:nvCxnSpPr>
        <p:spPr>
          <a:xfrm flipV="1">
            <a:off x="19539764" y="23841668"/>
            <a:ext cx="0" cy="199310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TextBox 540">
            <a:extLst>
              <a:ext uri="{FF2B5EF4-FFF2-40B4-BE49-F238E27FC236}">
                <a16:creationId xmlns:a16="http://schemas.microsoft.com/office/drawing/2014/main" id="{C4DBAD68-5B33-4879-65D3-A3305EF6020E}"/>
              </a:ext>
            </a:extLst>
          </p:cNvPr>
          <p:cNvSpPr txBox="1"/>
          <p:nvPr/>
        </p:nvSpPr>
        <p:spPr>
          <a:xfrm>
            <a:off x="23214696" y="26714146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is worse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3F334587-0934-5416-4926-D6DCE1F801FB}"/>
              </a:ext>
            </a:extLst>
          </p:cNvPr>
          <p:cNvSpPr txBox="1"/>
          <p:nvPr/>
        </p:nvSpPr>
        <p:spPr>
          <a:xfrm rot="16200000">
            <a:off x="18132604" y="24607387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Higher is better</a:t>
            </a: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988A09B0-62B3-C46B-6FF3-391EF476DD2B}"/>
              </a:ext>
            </a:extLst>
          </p:cNvPr>
          <p:cNvSpPr/>
          <p:nvPr/>
        </p:nvSpPr>
        <p:spPr>
          <a:xfrm>
            <a:off x="26161343" y="23472725"/>
            <a:ext cx="2259231" cy="175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588" name="Picture 587">
            <a:extLst>
              <a:ext uri="{FF2B5EF4-FFF2-40B4-BE49-F238E27FC236}">
                <a16:creationId xmlns:a16="http://schemas.microsoft.com/office/drawing/2014/main" id="{41F6D923-BD42-6000-2437-BF5C88EC86D6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24131"/>
          <a:stretch/>
        </p:blipFill>
        <p:spPr>
          <a:xfrm>
            <a:off x="318507" y="28908900"/>
            <a:ext cx="6796611" cy="2399403"/>
          </a:xfrm>
          <a:prstGeom prst="rect">
            <a:avLst/>
          </a:prstGeom>
        </p:spPr>
      </p:pic>
      <p:sp>
        <p:nvSpPr>
          <p:cNvPr id="589" name="Rectangle 588">
            <a:extLst>
              <a:ext uri="{FF2B5EF4-FFF2-40B4-BE49-F238E27FC236}">
                <a16:creationId xmlns:a16="http://schemas.microsoft.com/office/drawing/2014/main" id="{1FD1DB16-5F5E-FA99-2C37-624C389BA1BD}"/>
              </a:ext>
            </a:extLst>
          </p:cNvPr>
          <p:cNvSpPr/>
          <p:nvPr/>
        </p:nvSpPr>
        <p:spPr>
          <a:xfrm>
            <a:off x="1951952" y="29198931"/>
            <a:ext cx="5033590" cy="1457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90" name="Dikdörtgen 14">
            <a:extLst>
              <a:ext uri="{FF2B5EF4-FFF2-40B4-BE49-F238E27FC236}">
                <a16:creationId xmlns:a16="http://schemas.microsoft.com/office/drawing/2014/main" id="{3C8EDCF2-C40D-F481-8C96-DFC8B92ED362}"/>
              </a:ext>
            </a:extLst>
          </p:cNvPr>
          <p:cNvSpPr/>
          <p:nvPr/>
        </p:nvSpPr>
        <p:spPr>
          <a:xfrm>
            <a:off x="659247" y="31070073"/>
            <a:ext cx="6695173" cy="9042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Graphene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Hydra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outperform </a:t>
            </a: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PRAC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at relatively high RowHammer thresholds</a:t>
            </a:r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5E87E9D2-3FB6-2289-51DE-7AD5505B7D78}"/>
              </a:ext>
            </a:extLst>
          </p:cNvPr>
          <p:cNvSpPr/>
          <p:nvPr/>
        </p:nvSpPr>
        <p:spPr>
          <a:xfrm>
            <a:off x="1484787" y="29196732"/>
            <a:ext cx="195580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594" name="Picture 593">
            <a:extLst>
              <a:ext uri="{FF2B5EF4-FFF2-40B4-BE49-F238E27FC236}">
                <a16:creationId xmlns:a16="http://schemas.microsoft.com/office/drawing/2014/main" id="{2EEDB8FB-2DB2-C93B-AA6B-3EA67EEC66F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652619" y="28189103"/>
            <a:ext cx="6446629" cy="717284"/>
          </a:xfrm>
          <a:prstGeom prst="rect">
            <a:avLst/>
          </a:prstGeom>
        </p:spPr>
      </p:pic>
      <p:sp>
        <p:nvSpPr>
          <p:cNvPr id="600" name="Rectangle 599">
            <a:extLst>
              <a:ext uri="{FF2B5EF4-FFF2-40B4-BE49-F238E27FC236}">
                <a16:creationId xmlns:a16="http://schemas.microsoft.com/office/drawing/2014/main" id="{77A2CA31-F931-E4BC-D429-77B54A618C97}"/>
              </a:ext>
            </a:extLst>
          </p:cNvPr>
          <p:cNvSpPr/>
          <p:nvPr/>
        </p:nvSpPr>
        <p:spPr>
          <a:xfrm>
            <a:off x="1665202" y="29332789"/>
            <a:ext cx="91440" cy="1344168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203D8CD5-AA23-D99C-1CD0-025C92F72A61}"/>
              </a:ext>
            </a:extLst>
          </p:cNvPr>
          <p:cNvSpPr/>
          <p:nvPr/>
        </p:nvSpPr>
        <p:spPr>
          <a:xfrm>
            <a:off x="1756789" y="29332789"/>
            <a:ext cx="91440" cy="1344168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B598DEB1-ED26-469B-F5EB-6EF65B337327}"/>
              </a:ext>
            </a:extLst>
          </p:cNvPr>
          <p:cNvSpPr/>
          <p:nvPr/>
        </p:nvSpPr>
        <p:spPr>
          <a:xfrm>
            <a:off x="1848229" y="29366967"/>
            <a:ext cx="91440" cy="1309990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AE5F3E2C-D456-FFF1-3D5A-5EFBD7269055}"/>
              </a:ext>
            </a:extLst>
          </p:cNvPr>
          <p:cNvSpPr/>
          <p:nvPr/>
        </p:nvSpPr>
        <p:spPr>
          <a:xfrm>
            <a:off x="2314732" y="28257772"/>
            <a:ext cx="1179379" cy="5323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8255CDD8-7640-FA44-A9F0-8E6A8B4FEB07}"/>
              </a:ext>
            </a:extLst>
          </p:cNvPr>
          <p:cNvSpPr>
            <a:spLocks/>
          </p:cNvSpPr>
          <p:nvPr/>
        </p:nvSpPr>
        <p:spPr>
          <a:xfrm>
            <a:off x="3513531" y="2832181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F00B512F-31DE-38E6-CF69-609FD46EA015}"/>
              </a:ext>
            </a:extLst>
          </p:cNvPr>
          <p:cNvSpPr>
            <a:spLocks/>
          </p:cNvSpPr>
          <p:nvPr/>
        </p:nvSpPr>
        <p:spPr>
          <a:xfrm>
            <a:off x="3499979" y="28614713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33705903-06C2-2E6C-602E-8F64B8BF2B95}"/>
              </a:ext>
            </a:extLst>
          </p:cNvPr>
          <p:cNvSpPr>
            <a:spLocks/>
          </p:cNvSpPr>
          <p:nvPr/>
        </p:nvSpPr>
        <p:spPr>
          <a:xfrm>
            <a:off x="4814314" y="28316930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36CE212A-5CED-6C75-19A4-C956D83D97B4}"/>
              </a:ext>
            </a:extLst>
          </p:cNvPr>
          <p:cNvSpPr/>
          <p:nvPr/>
        </p:nvSpPr>
        <p:spPr>
          <a:xfrm>
            <a:off x="4754568" y="28543567"/>
            <a:ext cx="2240703" cy="2783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E802A44-9304-3A26-115C-52AE63254179}"/>
              </a:ext>
            </a:extLst>
          </p:cNvPr>
          <p:cNvSpPr>
            <a:spLocks/>
          </p:cNvSpPr>
          <p:nvPr/>
        </p:nvSpPr>
        <p:spPr>
          <a:xfrm>
            <a:off x="788787" y="28322633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D308DC46-AE3C-5B80-3F62-49217DC495B8}"/>
              </a:ext>
            </a:extLst>
          </p:cNvPr>
          <p:cNvSpPr>
            <a:spLocks/>
          </p:cNvSpPr>
          <p:nvPr/>
        </p:nvSpPr>
        <p:spPr>
          <a:xfrm>
            <a:off x="788787" y="2861965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9D9E97AB-A504-D96A-8D3E-91A8E34BD00B}"/>
              </a:ext>
            </a:extLst>
          </p:cNvPr>
          <p:cNvSpPr/>
          <p:nvPr/>
        </p:nvSpPr>
        <p:spPr>
          <a:xfrm>
            <a:off x="1391050" y="29196731"/>
            <a:ext cx="91440" cy="1477686"/>
          </a:xfrm>
          <a:prstGeom prst="rect">
            <a:avLst/>
          </a:prstGeom>
          <a:solidFill>
            <a:srgbClr val="EFB792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A493EFD0-753F-2C0D-7FD9-F33ECB85788E}"/>
              </a:ext>
            </a:extLst>
          </p:cNvPr>
          <p:cNvSpPr/>
          <p:nvPr/>
        </p:nvSpPr>
        <p:spPr>
          <a:xfrm>
            <a:off x="1297313" y="29196573"/>
            <a:ext cx="91440" cy="1477686"/>
          </a:xfrm>
          <a:prstGeom prst="rect">
            <a:avLst/>
          </a:prstGeom>
          <a:solidFill>
            <a:srgbClr val="ABC9EA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4F59F89F-457A-1446-76B3-5851554AB9A5}"/>
              </a:ext>
            </a:extLst>
          </p:cNvPr>
          <p:cNvSpPr/>
          <p:nvPr/>
        </p:nvSpPr>
        <p:spPr>
          <a:xfrm>
            <a:off x="6486535" y="30789035"/>
            <a:ext cx="236491" cy="15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076231D7-B127-62B2-20DB-A27EB003B4C7}"/>
              </a:ext>
            </a:extLst>
          </p:cNvPr>
          <p:cNvSpPr txBox="1"/>
          <p:nvPr/>
        </p:nvSpPr>
        <p:spPr>
          <a:xfrm>
            <a:off x="6400151" y="306895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495D90D3-8F94-ED12-761C-C87E89E4522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alphaModFix/>
          </a:blip>
          <a:srcRect t="22389"/>
          <a:stretch/>
        </p:blipFill>
        <p:spPr>
          <a:xfrm>
            <a:off x="343084" y="32756022"/>
            <a:ext cx="6784669" cy="2450374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21548D32-39C5-D4C5-D42D-0906D7B5FBCC}"/>
              </a:ext>
            </a:extLst>
          </p:cNvPr>
          <p:cNvSpPr/>
          <p:nvPr/>
        </p:nvSpPr>
        <p:spPr>
          <a:xfrm>
            <a:off x="2082478" y="33102299"/>
            <a:ext cx="4903063" cy="14416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33" name="Dikdörtgen 14">
            <a:extLst>
              <a:ext uri="{FF2B5EF4-FFF2-40B4-BE49-F238E27FC236}">
                <a16:creationId xmlns:a16="http://schemas.microsoft.com/office/drawing/2014/main" id="{71C2410E-7623-D6B9-0996-5D52867701BF}"/>
              </a:ext>
            </a:extLst>
          </p:cNvPr>
          <p:cNvSpPr/>
          <p:nvPr/>
        </p:nvSpPr>
        <p:spPr>
          <a:xfrm>
            <a:off x="386513" y="34943273"/>
            <a:ext cx="6709037" cy="9042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6D40DC"/>
                </a:solidFill>
                <a:latin typeface="Cambria" panose="02040503050406030204" pitchFamily="18" charset="0"/>
              </a:rPr>
              <a:t>PRAC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has</a:t>
            </a:r>
            <a:r>
              <a:rPr lang="en-US" sz="2000" dirty="0">
                <a:solidFill>
                  <a:srgbClr val="6D40DC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non-negligible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performance overhead (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due to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increased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access latency</a:t>
            </a:r>
            <a:endParaRPr lang="en-US" sz="2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08E9546-2793-075C-99AF-9C31E7C47B5E}"/>
              </a:ext>
            </a:extLst>
          </p:cNvPr>
          <p:cNvSpPr/>
          <p:nvPr/>
        </p:nvSpPr>
        <p:spPr>
          <a:xfrm>
            <a:off x="1298981" y="33098830"/>
            <a:ext cx="373811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22C7DC7-52F2-2834-0C27-FAE361DFDAD5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12795" r="18237"/>
          <a:stretch/>
        </p:blipFill>
        <p:spPr>
          <a:xfrm>
            <a:off x="2894426" y="32707414"/>
            <a:ext cx="1338495" cy="1457730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0B4D0F0-8B0B-4E80-986D-5DDBE46C6091}"/>
              </a:ext>
            </a:extLst>
          </p:cNvPr>
          <p:cNvCxnSpPr>
            <a:cxnSpLocks/>
            <a:stCxn id="155" idx="0"/>
          </p:cNvCxnSpPr>
          <p:nvPr/>
        </p:nvCxnSpPr>
        <p:spPr>
          <a:xfrm flipV="1">
            <a:off x="1863387" y="32707414"/>
            <a:ext cx="1011577" cy="233966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9092006-EEEC-F84B-8FF7-8D83106BEE55}"/>
              </a:ext>
            </a:extLst>
          </p:cNvPr>
          <p:cNvCxnSpPr>
            <a:cxnSpLocks/>
            <a:stCxn id="155" idx="4"/>
          </p:cNvCxnSpPr>
          <p:nvPr/>
        </p:nvCxnSpPr>
        <p:spPr>
          <a:xfrm>
            <a:off x="1863387" y="33548284"/>
            <a:ext cx="1031039" cy="49887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0DA1469-4F62-5C92-F829-45ECBF0483D7}"/>
              </a:ext>
            </a:extLst>
          </p:cNvPr>
          <p:cNvCxnSpPr>
            <a:cxnSpLocks/>
          </p:cNvCxnSpPr>
          <p:nvPr/>
        </p:nvCxnSpPr>
        <p:spPr>
          <a:xfrm>
            <a:off x="3169361" y="32831719"/>
            <a:ext cx="0" cy="385094"/>
          </a:xfrm>
          <a:prstGeom prst="straightConnector1">
            <a:avLst/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4F7E61E0-442E-EC61-E013-9DFBDD21A2A4}"/>
              </a:ext>
            </a:extLst>
          </p:cNvPr>
          <p:cNvSpPr txBox="1"/>
          <p:nvPr/>
        </p:nvSpPr>
        <p:spPr>
          <a:xfrm>
            <a:off x="3201879" y="32803418"/>
            <a:ext cx="6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j-lt"/>
              </a:rPr>
              <a:t>10%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9076B322-4A68-6681-62AE-A2421913465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668409" y="31928972"/>
            <a:ext cx="6446629" cy="717284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ADDEB6A4-35BC-1848-3768-D347158724FC}"/>
              </a:ext>
            </a:extLst>
          </p:cNvPr>
          <p:cNvSpPr/>
          <p:nvPr/>
        </p:nvSpPr>
        <p:spPr>
          <a:xfrm>
            <a:off x="1680992" y="33251523"/>
            <a:ext cx="91440" cy="1327532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92EB4A1-6FB7-4909-5CBE-4D86FF80D746}"/>
              </a:ext>
            </a:extLst>
          </p:cNvPr>
          <p:cNvSpPr/>
          <p:nvPr/>
        </p:nvSpPr>
        <p:spPr>
          <a:xfrm>
            <a:off x="1772579" y="33251524"/>
            <a:ext cx="91440" cy="1327531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6B0B55C-9400-94E4-9F87-31671C4950D6}"/>
              </a:ext>
            </a:extLst>
          </p:cNvPr>
          <p:cNvSpPr/>
          <p:nvPr/>
        </p:nvSpPr>
        <p:spPr>
          <a:xfrm>
            <a:off x="1864019" y="33282004"/>
            <a:ext cx="91440" cy="1297051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D13D3AD-79CC-D3F9-155D-9F4DA563AA06}"/>
              </a:ext>
            </a:extLst>
          </p:cNvPr>
          <p:cNvSpPr/>
          <p:nvPr/>
        </p:nvSpPr>
        <p:spPr>
          <a:xfrm>
            <a:off x="1555933" y="32941381"/>
            <a:ext cx="614907" cy="606903"/>
          </a:xfrm>
          <a:prstGeom prst="ellipse">
            <a:avLst/>
          </a:prstGeom>
          <a:solidFill>
            <a:srgbClr val="C00000">
              <a:alpha val="4444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6081598-B80A-A56E-85F7-0ECD1867F584}"/>
              </a:ext>
            </a:extLst>
          </p:cNvPr>
          <p:cNvGrpSpPr/>
          <p:nvPr/>
        </p:nvGrpSpPr>
        <p:grpSpPr>
          <a:xfrm>
            <a:off x="3044896" y="33119288"/>
            <a:ext cx="795657" cy="941945"/>
            <a:chOff x="2520390" y="2320931"/>
            <a:chExt cx="274467" cy="1344168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ABCF7DB-9B48-547F-F9A7-5AE100214C36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CC4E0C1-875A-FBB1-E615-DA86EF433BF4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348E3165-F341-DE81-CC5E-2C4ED7CB708D}"/>
                </a:ext>
              </a:extLst>
            </p:cNvPr>
            <p:cNvSpPr/>
            <p:nvPr/>
          </p:nvSpPr>
          <p:spPr>
            <a:xfrm>
              <a:off x="2703417" y="2456681"/>
              <a:ext cx="91440" cy="1208418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66460FD-229A-BAF4-A8EC-5FE324DB04F3}"/>
              </a:ext>
            </a:extLst>
          </p:cNvPr>
          <p:cNvGrpSpPr/>
          <p:nvPr/>
        </p:nvGrpSpPr>
        <p:grpSpPr>
          <a:xfrm>
            <a:off x="803395" y="32004125"/>
            <a:ext cx="2698710" cy="555273"/>
            <a:chOff x="1652953" y="975861"/>
            <a:chExt cx="2698710" cy="55527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56B0412-D768-177D-4264-88399D5BDC51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5403CD4-DCEB-E419-DACB-0B092796A9EE}"/>
                </a:ext>
              </a:extLst>
            </p:cNvPr>
            <p:cNvSpPr/>
            <p:nvPr/>
          </p:nvSpPr>
          <p:spPr>
            <a:xfrm>
              <a:off x="3122774" y="975861"/>
              <a:ext cx="1228889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</p:grp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69C0D29-9269-35A5-8A1E-C4E6C52D2114}"/>
              </a:ext>
            </a:extLst>
          </p:cNvPr>
          <p:cNvSpPr>
            <a:spLocks/>
          </p:cNvSpPr>
          <p:nvPr/>
        </p:nvSpPr>
        <p:spPr>
          <a:xfrm>
            <a:off x="3529321" y="32061680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709146D-6681-67F3-079C-CD5226B37DB1}"/>
              </a:ext>
            </a:extLst>
          </p:cNvPr>
          <p:cNvSpPr>
            <a:spLocks/>
          </p:cNvSpPr>
          <p:nvPr/>
        </p:nvSpPr>
        <p:spPr>
          <a:xfrm>
            <a:off x="3515769" y="32354582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61221C9-2278-B9B2-69A5-CC811E4AAE4C}"/>
              </a:ext>
            </a:extLst>
          </p:cNvPr>
          <p:cNvSpPr>
            <a:spLocks/>
          </p:cNvSpPr>
          <p:nvPr/>
        </p:nvSpPr>
        <p:spPr>
          <a:xfrm>
            <a:off x="4830104" y="32056799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E4CFA5F-56DF-0D30-1E55-289392F8D2EE}"/>
              </a:ext>
            </a:extLst>
          </p:cNvPr>
          <p:cNvSpPr>
            <a:spLocks/>
          </p:cNvSpPr>
          <p:nvPr/>
        </p:nvSpPr>
        <p:spPr>
          <a:xfrm>
            <a:off x="4830104" y="3236619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3BA7794-6B2D-55D7-8302-0FF6C92AED66}"/>
              </a:ext>
            </a:extLst>
          </p:cNvPr>
          <p:cNvSpPr/>
          <p:nvPr/>
        </p:nvSpPr>
        <p:spPr>
          <a:xfrm>
            <a:off x="5519492" y="32896559"/>
            <a:ext cx="1471550" cy="1730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19ADE44A-1E34-9DFC-BE2E-702EDC9E791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alphaModFix/>
          </a:blip>
          <a:srcRect t="22389"/>
          <a:stretch/>
        </p:blipFill>
        <p:spPr>
          <a:xfrm>
            <a:off x="7291091" y="28876194"/>
            <a:ext cx="6784669" cy="2450374"/>
          </a:xfrm>
          <a:prstGeom prst="rect">
            <a:avLst/>
          </a:prstGeom>
        </p:spPr>
      </p:pic>
      <p:sp>
        <p:nvSpPr>
          <p:cNvPr id="195" name="Dikdörtgen 14">
            <a:extLst>
              <a:ext uri="{FF2B5EF4-FFF2-40B4-BE49-F238E27FC236}">
                <a16:creationId xmlns:a16="http://schemas.microsoft.com/office/drawing/2014/main" id="{FAEEA302-78CB-353C-19D8-D8EDF17ABE2D}"/>
              </a:ext>
            </a:extLst>
          </p:cNvPr>
          <p:cNvSpPr/>
          <p:nvPr/>
        </p:nvSpPr>
        <p:spPr>
          <a:xfrm>
            <a:off x="7348029" y="31053592"/>
            <a:ext cx="6636970" cy="9042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6D40DC"/>
                </a:solidFill>
                <a:latin typeface="Cambria" panose="02040503050406030204" pitchFamily="18" charset="0"/>
              </a:rPr>
              <a:t>PRAC-Optimistic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outperforms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all evaluated mitigation mechanisms (RowHammer threshold of 64 and more)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B939E20-35A6-C395-190B-C0E1913D9E93}"/>
              </a:ext>
            </a:extLst>
          </p:cNvPr>
          <p:cNvSpPr/>
          <p:nvPr/>
        </p:nvSpPr>
        <p:spPr>
          <a:xfrm>
            <a:off x="8259439" y="29203380"/>
            <a:ext cx="64253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E509C3F-D464-CCD6-8295-BF25F3104512}"/>
              </a:ext>
            </a:extLst>
          </p:cNvPr>
          <p:cNvSpPr/>
          <p:nvPr/>
        </p:nvSpPr>
        <p:spPr>
          <a:xfrm>
            <a:off x="9008101" y="29203380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15D05CE-ABFD-DCE3-938E-C0435AF981EB}"/>
              </a:ext>
            </a:extLst>
          </p:cNvPr>
          <p:cNvSpPr/>
          <p:nvPr/>
        </p:nvSpPr>
        <p:spPr>
          <a:xfrm>
            <a:off x="9828218" y="29203380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A38D880-7C26-A3A2-9840-373FB53AC0E7}"/>
              </a:ext>
            </a:extLst>
          </p:cNvPr>
          <p:cNvSpPr/>
          <p:nvPr/>
        </p:nvSpPr>
        <p:spPr>
          <a:xfrm>
            <a:off x="10651101" y="29203379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F06076F-4238-E72F-0FC8-7EDE281B55F8}"/>
              </a:ext>
            </a:extLst>
          </p:cNvPr>
          <p:cNvSpPr/>
          <p:nvPr/>
        </p:nvSpPr>
        <p:spPr>
          <a:xfrm>
            <a:off x="11471487" y="29206553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8AF4761-D1DD-A331-B71D-111A551D20EA}"/>
              </a:ext>
            </a:extLst>
          </p:cNvPr>
          <p:cNvSpPr/>
          <p:nvPr/>
        </p:nvSpPr>
        <p:spPr>
          <a:xfrm>
            <a:off x="12546433" y="29219932"/>
            <a:ext cx="455294" cy="145972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6126F7B-CF1F-F4D5-4F01-2010CF997F48}"/>
              </a:ext>
            </a:extLst>
          </p:cNvPr>
          <p:cNvSpPr/>
          <p:nvPr/>
        </p:nvSpPr>
        <p:spPr>
          <a:xfrm>
            <a:off x="13378724" y="29247872"/>
            <a:ext cx="447675" cy="144005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06F18E4-B930-BDFC-F54F-875667EA3BF3}"/>
              </a:ext>
            </a:extLst>
          </p:cNvPr>
          <p:cNvSpPr/>
          <p:nvPr/>
        </p:nvSpPr>
        <p:spPr>
          <a:xfrm>
            <a:off x="13117742" y="29321758"/>
            <a:ext cx="45719" cy="1355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6DC3947-3C65-CF66-B33A-17EB97501C93}"/>
              </a:ext>
            </a:extLst>
          </p:cNvPr>
          <p:cNvCxnSpPr>
            <a:cxnSpLocks/>
          </p:cNvCxnSpPr>
          <p:nvPr/>
        </p:nvCxnSpPr>
        <p:spPr>
          <a:xfrm>
            <a:off x="12313831" y="28874491"/>
            <a:ext cx="0" cy="192024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" name="Picture 207">
            <a:extLst>
              <a:ext uri="{FF2B5EF4-FFF2-40B4-BE49-F238E27FC236}">
                <a16:creationId xmlns:a16="http://schemas.microsoft.com/office/drawing/2014/main" id="{7AE390C2-155D-0CAF-BC0E-3CA678FC803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7590024" y="28183605"/>
            <a:ext cx="6446629" cy="717284"/>
          </a:xfrm>
          <a:prstGeom prst="rect">
            <a:avLst/>
          </a:prstGeom>
        </p:spPr>
      </p:pic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7BABD27-87EF-E2F7-AC22-4AB6DA7E2EAA}"/>
              </a:ext>
            </a:extLst>
          </p:cNvPr>
          <p:cNvGrpSpPr/>
          <p:nvPr/>
        </p:nvGrpSpPr>
        <p:grpSpPr>
          <a:xfrm>
            <a:off x="9270426" y="28234360"/>
            <a:ext cx="4640699" cy="556742"/>
            <a:chOff x="3122774" y="951464"/>
            <a:chExt cx="4706133" cy="556742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8475F99-7CD7-922A-0977-3750506E8ABC}"/>
                </a:ext>
              </a:extLst>
            </p:cNvPr>
            <p:cNvSpPr/>
            <p:nvPr/>
          </p:nvSpPr>
          <p:spPr>
            <a:xfrm>
              <a:off x="5620215" y="951464"/>
              <a:ext cx="2208692" cy="2619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BDC92109-8BD5-12FF-158E-5C88801A0A97}"/>
                </a:ext>
              </a:extLst>
            </p:cNvPr>
            <p:cNvSpPr/>
            <p:nvPr/>
          </p:nvSpPr>
          <p:spPr>
            <a:xfrm>
              <a:off x="3122774" y="975861"/>
              <a:ext cx="2497441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</p:grp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7AB56E7-935A-1F6A-3B3A-F589633C8B29}"/>
              </a:ext>
            </a:extLst>
          </p:cNvPr>
          <p:cNvSpPr>
            <a:spLocks/>
          </p:cNvSpPr>
          <p:nvPr/>
        </p:nvSpPr>
        <p:spPr>
          <a:xfrm>
            <a:off x="11747273" y="28606667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0529B23-2055-657E-5DDB-0F39480D8824}"/>
              </a:ext>
            </a:extLst>
          </p:cNvPr>
          <p:cNvSpPr>
            <a:spLocks/>
          </p:cNvSpPr>
          <p:nvPr/>
        </p:nvSpPr>
        <p:spPr>
          <a:xfrm>
            <a:off x="7735814" y="28313359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7C378D3-6869-D9BF-84F3-3145ED6E5872}"/>
              </a:ext>
            </a:extLst>
          </p:cNvPr>
          <p:cNvSpPr>
            <a:spLocks/>
          </p:cNvSpPr>
          <p:nvPr/>
        </p:nvSpPr>
        <p:spPr>
          <a:xfrm>
            <a:off x="7735814" y="28612063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9FACE334-143E-239A-6436-75C3762C7BEB}"/>
              </a:ext>
            </a:extLst>
          </p:cNvPr>
          <p:cNvSpPr/>
          <p:nvPr/>
        </p:nvSpPr>
        <p:spPr>
          <a:xfrm>
            <a:off x="12408924" y="29002844"/>
            <a:ext cx="708056" cy="2005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FC80DDC-1D93-C47F-2EC9-9DECEFB13913}"/>
              </a:ext>
            </a:extLst>
          </p:cNvPr>
          <p:cNvSpPr/>
          <p:nvPr/>
        </p:nvSpPr>
        <p:spPr>
          <a:xfrm>
            <a:off x="13001730" y="29221890"/>
            <a:ext cx="112201" cy="2005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9E63476-4E1A-A8D7-7BBF-AD69AC4853BA}"/>
              </a:ext>
            </a:extLst>
          </p:cNvPr>
          <p:cNvSpPr/>
          <p:nvPr/>
        </p:nvSpPr>
        <p:spPr>
          <a:xfrm>
            <a:off x="172498" y="37943233"/>
            <a:ext cx="106999" cy="9766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8C80BD1-7FE7-D210-0539-3E59360E8A57}"/>
              </a:ext>
            </a:extLst>
          </p:cNvPr>
          <p:cNvCxnSpPr>
            <a:cxnSpLocks/>
          </p:cNvCxnSpPr>
          <p:nvPr/>
        </p:nvCxnSpPr>
        <p:spPr>
          <a:xfrm flipH="1">
            <a:off x="7265227" y="31862951"/>
            <a:ext cx="6743956" cy="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2" name="Picture 231">
            <a:extLst>
              <a:ext uri="{FF2B5EF4-FFF2-40B4-BE49-F238E27FC236}">
                <a16:creationId xmlns:a16="http://schemas.microsoft.com/office/drawing/2014/main" id="{6E05AE27-ADED-B198-5482-D0F0FA9EB63D}"/>
              </a:ext>
            </a:extLst>
          </p:cNvPr>
          <p:cNvPicPr>
            <a:picLocks noChangeAspect="1"/>
          </p:cNvPicPr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286894" y="31989475"/>
            <a:ext cx="6576322" cy="3186425"/>
          </a:xfrm>
          <a:prstGeom prst="rect">
            <a:avLst/>
          </a:prstGeom>
        </p:spPr>
      </p:pic>
      <p:sp>
        <p:nvSpPr>
          <p:cNvPr id="234" name="Rectangle 233">
            <a:extLst>
              <a:ext uri="{FF2B5EF4-FFF2-40B4-BE49-F238E27FC236}">
                <a16:creationId xmlns:a16="http://schemas.microsoft.com/office/drawing/2014/main" id="{B9D4D4C3-E67C-C17D-9175-8FCFC3B23463}"/>
              </a:ext>
            </a:extLst>
          </p:cNvPr>
          <p:cNvSpPr/>
          <p:nvPr/>
        </p:nvSpPr>
        <p:spPr>
          <a:xfrm>
            <a:off x="8153634" y="32884274"/>
            <a:ext cx="5569020" cy="165318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9A9E78F-CBB3-898B-DAAF-8B59DEA6C07F}"/>
              </a:ext>
            </a:extLst>
          </p:cNvPr>
          <p:cNvCxnSpPr>
            <a:cxnSpLocks/>
          </p:cNvCxnSpPr>
          <p:nvPr/>
        </p:nvCxnSpPr>
        <p:spPr>
          <a:xfrm>
            <a:off x="8483070" y="34147577"/>
            <a:ext cx="364466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B3A68CF-B98D-FE50-FC31-EFF4CB33937A}"/>
              </a:ext>
            </a:extLst>
          </p:cNvPr>
          <p:cNvSpPr/>
          <p:nvPr/>
        </p:nvSpPr>
        <p:spPr>
          <a:xfrm>
            <a:off x="8542547" y="34402241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C4828DD5-9077-E840-CC6E-8815C54B3B34}"/>
              </a:ext>
            </a:extLst>
          </p:cNvPr>
          <p:cNvSpPr/>
          <p:nvPr/>
        </p:nvSpPr>
        <p:spPr>
          <a:xfrm>
            <a:off x="8725446" y="34400879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0E14E9CC-42C1-D842-536F-D486B9CBD3CB}"/>
              </a:ext>
            </a:extLst>
          </p:cNvPr>
          <p:cNvSpPr/>
          <p:nvPr/>
        </p:nvSpPr>
        <p:spPr>
          <a:xfrm>
            <a:off x="8635601" y="34402241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1B619D2-2281-3F44-19AF-9379BDA4B087}"/>
              </a:ext>
            </a:extLst>
          </p:cNvPr>
          <p:cNvSpPr/>
          <p:nvPr/>
        </p:nvSpPr>
        <p:spPr>
          <a:xfrm>
            <a:off x="9345029" y="34399369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649F9D0B-F2C8-B44C-4FDD-369053F3FC02}"/>
              </a:ext>
            </a:extLst>
          </p:cNvPr>
          <p:cNvSpPr/>
          <p:nvPr/>
        </p:nvSpPr>
        <p:spPr>
          <a:xfrm>
            <a:off x="9527928" y="34398007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544A1C51-0FF7-EBD1-9EE8-91A79657DD85}"/>
              </a:ext>
            </a:extLst>
          </p:cNvPr>
          <p:cNvSpPr/>
          <p:nvPr/>
        </p:nvSpPr>
        <p:spPr>
          <a:xfrm>
            <a:off x="9438083" y="34399369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7F6D2CE7-BF8C-52C4-18B3-97A2DBC30A21}"/>
              </a:ext>
            </a:extLst>
          </p:cNvPr>
          <p:cNvSpPr/>
          <p:nvPr/>
        </p:nvSpPr>
        <p:spPr>
          <a:xfrm>
            <a:off x="10145916" y="34399369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EBB94D-3498-1E40-7740-705C194C189F}"/>
              </a:ext>
            </a:extLst>
          </p:cNvPr>
          <p:cNvSpPr/>
          <p:nvPr/>
        </p:nvSpPr>
        <p:spPr>
          <a:xfrm>
            <a:off x="10328815" y="34398007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4EC20B96-D6F7-76AA-FFE7-BD6E28ECF219}"/>
              </a:ext>
            </a:extLst>
          </p:cNvPr>
          <p:cNvSpPr/>
          <p:nvPr/>
        </p:nvSpPr>
        <p:spPr>
          <a:xfrm>
            <a:off x="10238970" y="34399369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C3B4AD3F-4843-303E-4771-D60CEAB5D35F}"/>
              </a:ext>
            </a:extLst>
          </p:cNvPr>
          <p:cNvSpPr/>
          <p:nvPr/>
        </p:nvSpPr>
        <p:spPr>
          <a:xfrm>
            <a:off x="10947949" y="34399369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C2D66FE-A0E9-DD95-864E-FBA9420403A9}"/>
              </a:ext>
            </a:extLst>
          </p:cNvPr>
          <p:cNvSpPr/>
          <p:nvPr/>
        </p:nvSpPr>
        <p:spPr>
          <a:xfrm>
            <a:off x="11130848" y="34398007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F301D52F-3306-5105-2184-B93C60332C16}"/>
              </a:ext>
            </a:extLst>
          </p:cNvPr>
          <p:cNvSpPr/>
          <p:nvPr/>
        </p:nvSpPr>
        <p:spPr>
          <a:xfrm>
            <a:off x="11041003" y="34399369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51E9023-9579-3059-427B-B12D15032CC2}"/>
              </a:ext>
            </a:extLst>
          </p:cNvPr>
          <p:cNvSpPr/>
          <p:nvPr/>
        </p:nvSpPr>
        <p:spPr>
          <a:xfrm>
            <a:off x="11745597" y="34398975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52CEE31D-2DF7-8F9B-9158-3560C2F2876D}"/>
              </a:ext>
            </a:extLst>
          </p:cNvPr>
          <p:cNvSpPr/>
          <p:nvPr/>
        </p:nvSpPr>
        <p:spPr>
          <a:xfrm>
            <a:off x="11928496" y="34380809"/>
            <a:ext cx="91440" cy="166067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7C88C278-390A-A751-632B-D4BFF8947B50}"/>
              </a:ext>
            </a:extLst>
          </p:cNvPr>
          <p:cNvSpPr/>
          <p:nvPr/>
        </p:nvSpPr>
        <p:spPr>
          <a:xfrm>
            <a:off x="11838651" y="34398975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9C830AA8-E9F8-450A-254E-1ECFC3C5167B}"/>
              </a:ext>
            </a:extLst>
          </p:cNvPr>
          <p:cNvSpPr/>
          <p:nvPr/>
        </p:nvSpPr>
        <p:spPr>
          <a:xfrm>
            <a:off x="12634572" y="33925991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1A711498-FCF2-4B09-7EA4-767264FD71B5}"/>
              </a:ext>
            </a:extLst>
          </p:cNvPr>
          <p:cNvSpPr/>
          <p:nvPr/>
        </p:nvSpPr>
        <p:spPr>
          <a:xfrm>
            <a:off x="12730997" y="34311751"/>
            <a:ext cx="91440" cy="23512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9D9D7168-E1E0-38FA-E61F-B232AC706F0B}"/>
              </a:ext>
            </a:extLst>
          </p:cNvPr>
          <p:cNvSpPr/>
          <p:nvPr/>
        </p:nvSpPr>
        <p:spPr>
          <a:xfrm>
            <a:off x="12822437" y="34389605"/>
            <a:ext cx="91440" cy="157271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BFFF10ED-3986-8919-921D-5240FED76915}"/>
              </a:ext>
            </a:extLst>
          </p:cNvPr>
          <p:cNvSpPr/>
          <p:nvPr/>
        </p:nvSpPr>
        <p:spPr>
          <a:xfrm>
            <a:off x="13619636" y="33606902"/>
            <a:ext cx="91440" cy="940818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71644688-89B0-AEB0-93A6-32B3A09C4C6E}"/>
              </a:ext>
            </a:extLst>
          </p:cNvPr>
          <p:cNvSpPr/>
          <p:nvPr/>
        </p:nvSpPr>
        <p:spPr>
          <a:xfrm>
            <a:off x="13528963" y="32884275"/>
            <a:ext cx="91440" cy="1662601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8664233-5082-D9F6-B5B8-2740CB300CA4}"/>
              </a:ext>
            </a:extLst>
          </p:cNvPr>
          <p:cNvSpPr/>
          <p:nvPr/>
        </p:nvSpPr>
        <p:spPr>
          <a:xfrm>
            <a:off x="13435123" y="33925352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12AE5434-7356-E553-9763-0ED3B1AD48B1}"/>
              </a:ext>
            </a:extLst>
          </p:cNvPr>
          <p:cNvSpPr txBox="1"/>
          <p:nvPr/>
        </p:nvSpPr>
        <p:spPr>
          <a:xfrm>
            <a:off x="7288045" y="35062389"/>
            <a:ext cx="6575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6D40DC"/>
                </a:solidFill>
                <a:latin typeface="Cambria" panose="02040503050406030204" pitchFamily="18" charset="0"/>
              </a:rPr>
              <a:t>PRAC</a:t>
            </a:r>
            <a:r>
              <a:rPr lang="en-US" sz="2000" b="1" dirty="0">
                <a:latin typeface="Cambria" panose="02040503050406030204" pitchFamily="18" charset="0"/>
              </a:rPr>
              <a:t> incurs significant performance and energy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overheads if the RowHammer </a:t>
            </a:r>
            <a:r>
              <a:rPr lang="en-US" sz="2000" dirty="0" err="1">
                <a:latin typeface="Cambria" panose="02040503050406030204" pitchFamily="18" charset="0"/>
              </a:rPr>
              <a:t>threhold</a:t>
            </a:r>
            <a:r>
              <a:rPr lang="en-US" sz="2000" dirty="0">
                <a:latin typeface="Cambria" panose="02040503050406030204" pitchFamily="18" charset="0"/>
              </a:rPr>
              <a:t> is smaller than 64</a:t>
            </a:r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B65225AF-A59C-D593-003B-71F16809FBB6}"/>
              </a:ext>
            </a:extLst>
          </p:cNvPr>
          <p:cNvCxnSpPr>
            <a:cxnSpLocks/>
          </p:cNvCxnSpPr>
          <p:nvPr/>
        </p:nvCxnSpPr>
        <p:spPr>
          <a:xfrm flipH="1">
            <a:off x="14196609" y="28257772"/>
            <a:ext cx="37462" cy="7512503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83860E8E-3B55-62C6-7E82-72AE2A466028}"/>
              </a:ext>
            </a:extLst>
          </p:cNvPr>
          <p:cNvSpPr txBox="1"/>
          <p:nvPr/>
        </p:nvSpPr>
        <p:spPr>
          <a:xfrm>
            <a:off x="505980" y="35897677"/>
            <a:ext cx="15241130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7. A New Attack Vector</a:t>
            </a:r>
          </a:p>
        </p:txBody>
      </p:sp>
      <p:pic>
        <p:nvPicPr>
          <p:cNvPr id="338" name="Picture 337">
            <a:extLst>
              <a:ext uri="{FF2B5EF4-FFF2-40B4-BE49-F238E27FC236}">
                <a16:creationId xmlns:a16="http://schemas.microsoft.com/office/drawing/2014/main" id="{351CF819-E988-C4C9-0D0A-6333C371DF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90015" y="39830524"/>
            <a:ext cx="1771315" cy="1649155"/>
          </a:xfrm>
          <a:prstGeom prst="rect">
            <a:avLst/>
          </a:prstGeom>
        </p:spPr>
      </p:pic>
      <p:pic>
        <p:nvPicPr>
          <p:cNvPr id="339" name="Picture 338">
            <a:extLst>
              <a:ext uri="{FF2B5EF4-FFF2-40B4-BE49-F238E27FC236}">
                <a16:creationId xmlns:a16="http://schemas.microsoft.com/office/drawing/2014/main" id="{72973325-7043-9F2D-90B3-EE5735FF2F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3910360" y="40057480"/>
            <a:ext cx="2764641" cy="1269564"/>
          </a:xfrm>
          <a:prstGeom prst="rect">
            <a:avLst/>
          </a:prstGeom>
        </p:spPr>
      </p:pic>
      <p:pic>
        <p:nvPicPr>
          <p:cNvPr id="341" name="Picture 2" descr="Hacker - Free security icons">
            <a:extLst>
              <a:ext uri="{FF2B5EF4-FFF2-40B4-BE49-F238E27FC236}">
                <a16:creationId xmlns:a16="http://schemas.microsoft.com/office/drawing/2014/main" id="{74327963-D860-0A4D-73B3-F2460FE6C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40" y="38249074"/>
            <a:ext cx="1050264" cy="10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" name="Dikdörtgen 16">
            <a:extLst>
              <a:ext uri="{FF2B5EF4-FFF2-40B4-BE49-F238E27FC236}">
                <a16:creationId xmlns:a16="http://schemas.microsoft.com/office/drawing/2014/main" id="{CF3DEACD-61F0-EF11-7B7E-F2F4F6B0BDB7}"/>
              </a:ext>
            </a:extLst>
          </p:cNvPr>
          <p:cNvSpPr/>
          <p:nvPr/>
        </p:nvSpPr>
        <p:spPr>
          <a:xfrm>
            <a:off x="5120085" y="38884770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sz="2000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344" name="Arrow: Left 27">
            <a:extLst>
              <a:ext uri="{FF2B5EF4-FFF2-40B4-BE49-F238E27FC236}">
                <a16:creationId xmlns:a16="http://schemas.microsoft.com/office/drawing/2014/main" id="{AB766714-BEFD-D71D-B48A-E03799C4A53E}"/>
              </a:ext>
            </a:extLst>
          </p:cNvPr>
          <p:cNvSpPr/>
          <p:nvPr/>
        </p:nvSpPr>
        <p:spPr>
          <a:xfrm>
            <a:off x="2257818" y="40088761"/>
            <a:ext cx="1580310" cy="1097865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Many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Back-Offs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0FF43137-88CD-DFEE-2F34-6D40E6C5AA3B}"/>
              </a:ext>
            </a:extLst>
          </p:cNvPr>
          <p:cNvSpPr/>
          <p:nvPr/>
        </p:nvSpPr>
        <p:spPr>
          <a:xfrm>
            <a:off x="5119371" y="38561486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sp>
        <p:nvSpPr>
          <p:cNvPr id="346" name="Dikdörtgen 14">
            <a:extLst>
              <a:ext uri="{FF2B5EF4-FFF2-40B4-BE49-F238E27FC236}">
                <a16:creationId xmlns:a16="http://schemas.microsoft.com/office/drawing/2014/main" id="{2B0D554A-66A0-9EBD-4EE1-90C280334D75}"/>
              </a:ext>
            </a:extLst>
          </p:cNvPr>
          <p:cNvSpPr/>
          <p:nvPr/>
        </p:nvSpPr>
        <p:spPr>
          <a:xfrm>
            <a:off x="7835517" y="38174009"/>
            <a:ext cx="7848401" cy="151903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Mathematical worst-case analysis</a:t>
            </a:r>
            <a:b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at the RowHammer threshold of 20: </a:t>
            </a:r>
          </a:p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Hogs up to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79% of DRAM throughput</a:t>
            </a:r>
          </a:p>
        </p:txBody>
      </p:sp>
      <p:sp>
        <p:nvSpPr>
          <p:cNvPr id="347" name="Dikdörtgen 14">
            <a:extLst>
              <a:ext uri="{FF2B5EF4-FFF2-40B4-BE49-F238E27FC236}">
                <a16:creationId xmlns:a16="http://schemas.microsoft.com/office/drawing/2014/main" id="{3DAA13B3-15A8-F514-1F06-17D8B8191211}"/>
              </a:ext>
            </a:extLst>
          </p:cNvPr>
          <p:cNvSpPr/>
          <p:nvPr/>
        </p:nvSpPr>
        <p:spPr>
          <a:xfrm>
            <a:off x="7835517" y="40215940"/>
            <a:ext cx="7947392" cy="12695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Cycle-level simulation results:</a:t>
            </a:r>
          </a:p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Degrades system performance </a:t>
            </a:r>
            <a:b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by up to</a:t>
            </a:r>
            <a:r>
              <a:rPr 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98%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(94% on average)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40D3A72E-4D35-AC3D-6BA4-B981D4AC2EE0}"/>
              </a:ext>
            </a:extLst>
          </p:cNvPr>
          <p:cNvSpPr txBox="1"/>
          <p:nvPr/>
        </p:nvSpPr>
        <p:spPr>
          <a:xfrm>
            <a:off x="507892" y="36838444"/>
            <a:ext cx="12126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Access pattern to trigger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most</a:t>
            </a:r>
            <a:r>
              <a:rPr lang="en-US" sz="3200" dirty="0">
                <a:latin typeface="Cambria" panose="02040503050406030204" pitchFamily="18" charset="0"/>
              </a:rPr>
              <a:t> back-offs with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fewest </a:t>
            </a:r>
            <a:r>
              <a:rPr lang="en-US" sz="3200" dirty="0">
                <a:latin typeface="Cambria" panose="02040503050406030204" pitchFamily="18" charset="0"/>
              </a:rPr>
              <a:t>activations possible by targeting a single row</a:t>
            </a:r>
          </a:p>
        </p:txBody>
      </p:sp>
      <p:sp>
        <p:nvSpPr>
          <p:cNvPr id="349" name="Arrow: Left 8">
            <a:extLst>
              <a:ext uri="{FF2B5EF4-FFF2-40B4-BE49-F238E27FC236}">
                <a16:creationId xmlns:a16="http://schemas.microsoft.com/office/drawing/2014/main" id="{695516D6-22F6-C745-3085-B2CFCAD6AEC3}"/>
              </a:ext>
            </a:extLst>
          </p:cNvPr>
          <p:cNvSpPr/>
          <p:nvPr/>
        </p:nvSpPr>
        <p:spPr>
          <a:xfrm flipH="1">
            <a:off x="2007563" y="38384940"/>
            <a:ext cx="2919981" cy="1078359"/>
          </a:xfrm>
          <a:prstGeom prst="leftArrow">
            <a:avLst>
              <a:gd name="adj1" fmla="val 50000"/>
              <a:gd name="adj2" fmla="val 5714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Adversarial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Access Pattern</a:t>
            </a: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1694CC6-958B-AC69-E5E2-B96FC1EBE112}"/>
              </a:ext>
            </a:extLst>
          </p:cNvPr>
          <p:cNvSpPr>
            <a:spLocks noChangeAspect="1"/>
          </p:cNvSpPr>
          <p:nvPr/>
        </p:nvSpPr>
        <p:spPr>
          <a:xfrm>
            <a:off x="26328209" y="28406754"/>
            <a:ext cx="2194560" cy="219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F58BB8BF-DF76-9B1E-A5FD-3FD6AC0FB9ED}"/>
              </a:ext>
            </a:extLst>
          </p:cNvPr>
          <p:cNvSpPr txBox="1"/>
          <p:nvPr/>
        </p:nvSpPr>
        <p:spPr>
          <a:xfrm>
            <a:off x="21366176" y="33389723"/>
            <a:ext cx="711097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3"/>
              </a:rPr>
              <a:t>https://github.com/</a:t>
            </a:r>
            <a:br>
              <a:rPr lang="en-US" sz="32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3"/>
              </a:rPr>
            </a:br>
            <a:r>
              <a:rPr lang="en-US" sz="32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3"/>
              </a:rPr>
              <a:t>CMU-SAFARI/ramulator2</a:t>
            </a:r>
            <a:endParaRPr lang="en-US" sz="32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D57FCA86-371B-AD5C-4863-A8E5DFA5E830}"/>
              </a:ext>
            </a:extLst>
          </p:cNvPr>
          <p:cNvSpPr txBox="1"/>
          <p:nvPr/>
        </p:nvSpPr>
        <p:spPr>
          <a:xfrm>
            <a:off x="16583334" y="35919582"/>
            <a:ext cx="11889280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8. Conclusion and Future Work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07A767D7-A93A-E0BA-9C6E-0E0A41D01FB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3449176" y="29899676"/>
            <a:ext cx="3113621" cy="311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EA9FC-0F55-C879-76F9-19CDA8930992}"/>
              </a:ext>
            </a:extLst>
          </p:cNvPr>
          <p:cNvSpPr txBox="1"/>
          <p:nvPr/>
        </p:nvSpPr>
        <p:spPr>
          <a:xfrm>
            <a:off x="23088065" y="28505341"/>
            <a:ext cx="375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Simulator is </a:t>
            </a:r>
            <a:br>
              <a:rPr lang="en-US" sz="3600" b="1" dirty="0">
                <a:latin typeface="Cambria" panose="02040503050406030204" pitchFamily="18" charset="0"/>
              </a:rPr>
            </a:br>
            <a:r>
              <a:rPr lang="en-US" sz="3600" b="1" dirty="0">
                <a:latin typeface="Cambria" panose="02040503050406030204" pitchFamily="18" charset="0"/>
              </a:rPr>
              <a:t>available online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7C7631-0176-07B7-F9BF-78DD403779DD}"/>
              </a:ext>
            </a:extLst>
          </p:cNvPr>
          <p:cNvCxnSpPr>
            <a:cxnSpLocks/>
          </p:cNvCxnSpPr>
          <p:nvPr/>
        </p:nvCxnSpPr>
        <p:spPr>
          <a:xfrm flipH="1">
            <a:off x="21226117" y="28379107"/>
            <a:ext cx="36711" cy="7362032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D73A3A-779F-22D8-2AB5-0271264283C6}"/>
              </a:ext>
            </a:extLst>
          </p:cNvPr>
          <p:cNvCxnSpPr>
            <a:cxnSpLocks/>
          </p:cNvCxnSpPr>
          <p:nvPr/>
        </p:nvCxnSpPr>
        <p:spPr>
          <a:xfrm flipH="1">
            <a:off x="14315493" y="31862951"/>
            <a:ext cx="6743956" cy="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8972F96D-A1F9-2177-768F-CA33D7BF531D}"/>
              </a:ext>
            </a:extLst>
          </p:cNvPr>
          <p:cNvSpPr/>
          <p:nvPr/>
        </p:nvSpPr>
        <p:spPr>
          <a:xfrm>
            <a:off x="14422479" y="31053592"/>
            <a:ext cx="6636970" cy="9042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/>
            <a:r>
              <a:rPr lang="en-US" sz="2200" b="1" dirty="0">
                <a:solidFill>
                  <a:srgbClr val="316CE3"/>
                </a:solidFill>
                <a:latin typeface="Cambria"/>
              </a:rPr>
              <a:t>PRFM’s</a:t>
            </a:r>
            <a:r>
              <a:rPr lang="en-US" sz="2200" dirty="0">
                <a:solidFill>
                  <a:prstClr val="black"/>
                </a:solidFill>
                <a:latin typeface="Cambria"/>
              </a:rPr>
              <a:t> system performance overheads</a:t>
            </a:r>
          </a:p>
          <a:p>
            <a:pPr lvl="0" algn="ctr" defTabSz="457200"/>
            <a:r>
              <a:rPr lang="en-US" sz="2200" b="1" dirty="0">
                <a:solidFill>
                  <a:srgbClr val="C00000"/>
                </a:solidFill>
                <a:latin typeface="Cambria"/>
              </a:rPr>
              <a:t>significantly increase (by 25x) </a:t>
            </a:r>
            <a:r>
              <a:rPr lang="en-US" sz="2200" dirty="0">
                <a:solidFill>
                  <a:prstClr val="black"/>
                </a:solidFill>
                <a:latin typeface="Cambria"/>
              </a:rPr>
              <a:t>as</a:t>
            </a:r>
            <a:r>
              <a:rPr lang="en-US" sz="2200" b="1" dirty="0">
                <a:solidFill>
                  <a:srgbClr val="7030A0"/>
                </a:solidFill>
                <a:latin typeface="Cambria"/>
              </a:rPr>
              <a:t> N</a:t>
            </a:r>
            <a:r>
              <a:rPr lang="en-US" sz="2200" b="1" baseline="-25000" dirty="0">
                <a:solidFill>
                  <a:srgbClr val="7030A0"/>
                </a:solidFill>
                <a:latin typeface="Cambria"/>
              </a:rPr>
              <a:t>RH</a:t>
            </a:r>
            <a:r>
              <a:rPr lang="en-US" sz="2200" b="1" dirty="0">
                <a:solidFill>
                  <a:srgbClr val="7030A0"/>
                </a:solidFill>
                <a:latin typeface="Cambria"/>
              </a:rPr>
              <a:t> decreases</a:t>
            </a:r>
            <a:endParaRPr lang="en-US" sz="2200" b="1" baseline="-25000" dirty="0">
              <a:solidFill>
                <a:srgbClr val="7030A0"/>
              </a:solidFill>
              <a:latin typeface="Cambri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8BCF44-E306-EA13-D164-48E9543552E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t="22389"/>
          <a:stretch/>
        </p:blipFill>
        <p:spPr>
          <a:xfrm>
            <a:off x="14346466" y="28874491"/>
            <a:ext cx="6784669" cy="24503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16109B-E4C1-8466-E780-F8333A4C29E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4648065" y="28258395"/>
            <a:ext cx="6446629" cy="7172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CAF9DD5-23CD-18F2-903D-9BC5C8573370}"/>
              </a:ext>
            </a:extLst>
          </p:cNvPr>
          <p:cNvSpPr/>
          <p:nvPr/>
        </p:nvSpPr>
        <p:spPr>
          <a:xfrm>
            <a:off x="15318001" y="29214997"/>
            <a:ext cx="5671335" cy="14613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D9F595-04C2-6D07-157F-F1C0804CC868}"/>
              </a:ext>
            </a:extLst>
          </p:cNvPr>
          <p:cNvSpPr/>
          <p:nvPr/>
        </p:nvSpPr>
        <p:spPr>
          <a:xfrm>
            <a:off x="20507138" y="29992929"/>
            <a:ext cx="96126" cy="694584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175771-3302-5218-192B-38442407F6DB}"/>
              </a:ext>
            </a:extLst>
          </p:cNvPr>
          <p:cNvGrpSpPr/>
          <p:nvPr/>
        </p:nvGrpSpPr>
        <p:grpSpPr>
          <a:xfrm>
            <a:off x="14793212" y="28333548"/>
            <a:ext cx="6175954" cy="555272"/>
            <a:chOff x="1652953" y="975862"/>
            <a:chExt cx="6175954" cy="5552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41D852-D681-F6A6-BCD6-7CEBD1A8AB2D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43C24592-047B-89A8-0233-10957D1DFF5E}"/>
                </a:ext>
              </a:extLst>
            </p:cNvPr>
            <p:cNvSpPr/>
            <p:nvPr/>
          </p:nvSpPr>
          <p:spPr>
            <a:xfrm>
              <a:off x="4262570" y="988670"/>
              <a:ext cx="3566337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8331383F-2B72-6AF9-D0E3-45CFC4CC6F64}"/>
                </a:ext>
              </a:extLst>
            </p:cNvPr>
            <p:cNvSpPr/>
            <p:nvPr/>
          </p:nvSpPr>
          <p:spPr>
            <a:xfrm>
              <a:off x="3122774" y="975862"/>
              <a:ext cx="1228889" cy="2463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</p:grpSp>
      <p:sp>
        <p:nvSpPr>
          <p:cNvPr id="451" name="Rectangle 450">
            <a:extLst>
              <a:ext uri="{FF2B5EF4-FFF2-40B4-BE49-F238E27FC236}">
                <a16:creationId xmlns:a16="http://schemas.microsoft.com/office/drawing/2014/main" id="{63635D44-9E77-B406-73B9-DBC82D3A33EB}"/>
              </a:ext>
            </a:extLst>
          </p:cNvPr>
          <p:cNvSpPr>
            <a:spLocks/>
          </p:cNvSpPr>
          <p:nvPr/>
        </p:nvSpPr>
        <p:spPr>
          <a:xfrm>
            <a:off x="16371379" y="28679710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7B431BC3-99B3-8DD6-581E-A03120299E0E}"/>
              </a:ext>
            </a:extLst>
          </p:cNvPr>
          <p:cNvSpPr/>
          <p:nvPr/>
        </p:nvSpPr>
        <p:spPr>
          <a:xfrm>
            <a:off x="17397599" y="29030935"/>
            <a:ext cx="3597990" cy="1374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0A5FF383-8628-460C-8B6E-F82530491E58}"/>
              </a:ext>
            </a:extLst>
          </p:cNvPr>
          <p:cNvSpPr/>
          <p:nvPr/>
        </p:nvSpPr>
        <p:spPr>
          <a:xfrm>
            <a:off x="19689015" y="29834053"/>
            <a:ext cx="96126" cy="853460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ECCD5955-2C63-0767-19D5-0717B4FA4213}"/>
              </a:ext>
            </a:extLst>
          </p:cNvPr>
          <p:cNvSpPr/>
          <p:nvPr/>
        </p:nvSpPr>
        <p:spPr>
          <a:xfrm>
            <a:off x="18868399" y="29621453"/>
            <a:ext cx="96126" cy="1066059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F1521E1B-9C62-1E55-1D2B-52EEFF128C38}"/>
              </a:ext>
            </a:extLst>
          </p:cNvPr>
          <p:cNvSpPr/>
          <p:nvPr/>
        </p:nvSpPr>
        <p:spPr>
          <a:xfrm>
            <a:off x="18050913" y="29441748"/>
            <a:ext cx="96126" cy="1245763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1F501CDE-52EF-AF85-A541-D53C0734AD68}"/>
              </a:ext>
            </a:extLst>
          </p:cNvPr>
          <p:cNvSpPr/>
          <p:nvPr/>
        </p:nvSpPr>
        <p:spPr>
          <a:xfrm>
            <a:off x="17232837" y="29322368"/>
            <a:ext cx="96126" cy="1365143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E12C586B-5BB2-3CE7-3DB7-50B33D84E5E8}"/>
              </a:ext>
            </a:extLst>
          </p:cNvPr>
          <p:cNvSpPr/>
          <p:nvPr/>
        </p:nvSpPr>
        <p:spPr>
          <a:xfrm>
            <a:off x="16413786" y="29250678"/>
            <a:ext cx="96126" cy="1436833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F3A4AAD3-376D-C9D5-9B4E-5B9EDE2FF19B}"/>
              </a:ext>
            </a:extLst>
          </p:cNvPr>
          <p:cNvSpPr/>
          <p:nvPr/>
        </p:nvSpPr>
        <p:spPr>
          <a:xfrm>
            <a:off x="15593170" y="29232834"/>
            <a:ext cx="96126" cy="1453982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9" name="Curved Connector 458">
            <a:extLst>
              <a:ext uri="{FF2B5EF4-FFF2-40B4-BE49-F238E27FC236}">
                <a16:creationId xmlns:a16="http://schemas.microsoft.com/office/drawing/2014/main" id="{079D4EEE-2B7E-6C80-6E60-CE9FC0A7BA9B}"/>
              </a:ext>
            </a:extLst>
          </p:cNvPr>
          <p:cNvCxnSpPr>
            <a:cxnSpLocks/>
          </p:cNvCxnSpPr>
          <p:nvPr/>
        </p:nvCxnSpPr>
        <p:spPr>
          <a:xfrm>
            <a:off x="15747110" y="29125040"/>
            <a:ext cx="4808091" cy="806929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" name="Picture 459">
            <a:extLst>
              <a:ext uri="{FF2B5EF4-FFF2-40B4-BE49-F238E27FC236}">
                <a16:creationId xmlns:a16="http://schemas.microsoft.com/office/drawing/2014/main" id="{B964D596-A9A6-27A5-F2BB-9B1F1E5B500B}"/>
              </a:ext>
            </a:extLst>
          </p:cNvPr>
          <p:cNvPicPr>
            <a:picLocks noChangeAspect="1"/>
          </p:cNvPicPr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308362" y="31929019"/>
            <a:ext cx="6576322" cy="3186425"/>
          </a:xfrm>
          <a:prstGeom prst="rect">
            <a:avLst/>
          </a:prstGeom>
        </p:spPr>
      </p:pic>
      <p:sp>
        <p:nvSpPr>
          <p:cNvPr id="461" name="Dikdörtgen 14">
            <a:extLst>
              <a:ext uri="{FF2B5EF4-FFF2-40B4-BE49-F238E27FC236}">
                <a16:creationId xmlns:a16="http://schemas.microsoft.com/office/drawing/2014/main" id="{347DB4BE-95D9-CC50-A897-33847A2D03FB}"/>
              </a:ext>
            </a:extLst>
          </p:cNvPr>
          <p:cNvSpPr/>
          <p:nvPr/>
        </p:nvSpPr>
        <p:spPr>
          <a:xfrm>
            <a:off x="14236886" y="34943273"/>
            <a:ext cx="6989232" cy="9042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PRFM’s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DRAM energy overhead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 (to 5x)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N</a:t>
            </a:r>
            <a:r>
              <a:rPr lang="en-US" sz="2400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RH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decreases</a:t>
            </a:r>
            <a:endParaRPr lang="en-US" sz="2400" b="1" baseline="-25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0F7F7AA7-A516-949A-6F44-5436699ED2EA}"/>
              </a:ext>
            </a:extLst>
          </p:cNvPr>
          <p:cNvSpPr/>
          <p:nvPr/>
        </p:nvSpPr>
        <p:spPr>
          <a:xfrm>
            <a:off x="15192389" y="32814201"/>
            <a:ext cx="5559590" cy="1655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926CA122-192F-4603-6171-78E603297C8B}"/>
              </a:ext>
            </a:extLst>
          </p:cNvPr>
          <p:cNvSpPr/>
          <p:nvPr/>
        </p:nvSpPr>
        <p:spPr>
          <a:xfrm>
            <a:off x="15483422" y="34356072"/>
            <a:ext cx="82062" cy="127522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EDA2C8BE-CAF1-A452-CE1E-602D12EECA43}"/>
              </a:ext>
            </a:extLst>
          </p:cNvPr>
          <p:cNvSpPr/>
          <p:nvPr/>
        </p:nvSpPr>
        <p:spPr>
          <a:xfrm>
            <a:off x="17081558" y="34352983"/>
            <a:ext cx="82062" cy="125897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49F368E2-EC06-52A6-0093-D552038B23F1}"/>
              </a:ext>
            </a:extLst>
          </p:cNvPr>
          <p:cNvSpPr/>
          <p:nvPr/>
        </p:nvSpPr>
        <p:spPr>
          <a:xfrm>
            <a:off x="19732766" y="32830765"/>
            <a:ext cx="540240" cy="24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643987D2-D2B6-6BBC-6DEB-D0FA05C1369A}"/>
              </a:ext>
            </a:extLst>
          </p:cNvPr>
          <p:cNvSpPr/>
          <p:nvPr/>
        </p:nvSpPr>
        <p:spPr>
          <a:xfrm>
            <a:off x="19394945" y="33062617"/>
            <a:ext cx="570229" cy="782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8" name="Curved Connector 22">
            <a:extLst>
              <a:ext uri="{FF2B5EF4-FFF2-40B4-BE49-F238E27FC236}">
                <a16:creationId xmlns:a16="http://schemas.microsoft.com/office/drawing/2014/main" id="{4246BD93-DECD-6D3C-5F03-4346C151788C}"/>
              </a:ext>
            </a:extLst>
          </p:cNvPr>
          <p:cNvCxnSpPr>
            <a:cxnSpLocks/>
            <a:endCxn id="495" idx="2"/>
          </p:cNvCxnSpPr>
          <p:nvPr/>
        </p:nvCxnSpPr>
        <p:spPr>
          <a:xfrm flipV="1">
            <a:off x="15483422" y="33748226"/>
            <a:ext cx="4830274" cy="568453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Rectangle 468">
            <a:extLst>
              <a:ext uri="{FF2B5EF4-FFF2-40B4-BE49-F238E27FC236}">
                <a16:creationId xmlns:a16="http://schemas.microsoft.com/office/drawing/2014/main" id="{7F726808-AB6D-A2DC-0EED-755B9654D0A8}"/>
              </a:ext>
            </a:extLst>
          </p:cNvPr>
          <p:cNvSpPr/>
          <p:nvPr/>
        </p:nvSpPr>
        <p:spPr>
          <a:xfrm>
            <a:off x="16286062" y="34352983"/>
            <a:ext cx="82062" cy="127522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A538DD0-3FD2-B2C8-F6AD-328179A035C8}"/>
              </a:ext>
            </a:extLst>
          </p:cNvPr>
          <p:cNvSpPr/>
          <p:nvPr/>
        </p:nvSpPr>
        <p:spPr>
          <a:xfrm>
            <a:off x="17881816" y="34331008"/>
            <a:ext cx="82062" cy="150253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8173B5D2-A443-948F-978B-41A5F9B26D11}"/>
              </a:ext>
            </a:extLst>
          </p:cNvPr>
          <p:cNvSpPr/>
          <p:nvPr/>
        </p:nvSpPr>
        <p:spPr>
          <a:xfrm>
            <a:off x="18684456" y="34277856"/>
            <a:ext cx="82062" cy="201024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DDEE834A-7E6F-A2F0-6E6B-F61FF6DB2AED}"/>
              </a:ext>
            </a:extLst>
          </p:cNvPr>
          <p:cNvSpPr/>
          <p:nvPr/>
        </p:nvSpPr>
        <p:spPr>
          <a:xfrm>
            <a:off x="19484715" y="34142418"/>
            <a:ext cx="82062" cy="336461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DD1FD243-B702-897D-CE73-8C29EACA835D}"/>
              </a:ext>
            </a:extLst>
          </p:cNvPr>
          <p:cNvSpPr/>
          <p:nvPr/>
        </p:nvSpPr>
        <p:spPr>
          <a:xfrm>
            <a:off x="20284974" y="33908485"/>
            <a:ext cx="82062" cy="560780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CAC7D5D3-D4F4-E7DB-B187-1740407CAAB6}"/>
              </a:ext>
            </a:extLst>
          </p:cNvPr>
          <p:cNvSpPr/>
          <p:nvPr/>
        </p:nvSpPr>
        <p:spPr>
          <a:xfrm>
            <a:off x="20284974" y="33588356"/>
            <a:ext cx="57444" cy="159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FC0D7AE9-959E-F7EE-2FA6-834350532700}"/>
              </a:ext>
            </a:extLst>
          </p:cNvPr>
          <p:cNvSpPr/>
          <p:nvPr/>
        </p:nvSpPr>
        <p:spPr>
          <a:xfrm>
            <a:off x="20337240" y="32604752"/>
            <a:ext cx="631373" cy="17607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57B7AA-C1E6-C7EC-779A-DB5D1A7EC423}"/>
              </a:ext>
            </a:extLst>
          </p:cNvPr>
          <p:cNvSpPr txBox="1"/>
          <p:nvPr/>
        </p:nvSpPr>
        <p:spPr>
          <a:xfrm>
            <a:off x="21323076" y="27168796"/>
            <a:ext cx="7136972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6. Open-Source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262FD06-0F1E-46AF-1253-EF8B5A05FDC3}"/>
              </a:ext>
            </a:extLst>
          </p:cNvPr>
          <p:cNvCxnSpPr>
            <a:cxnSpLocks/>
          </p:cNvCxnSpPr>
          <p:nvPr/>
        </p:nvCxnSpPr>
        <p:spPr>
          <a:xfrm flipH="1">
            <a:off x="16117828" y="36194362"/>
            <a:ext cx="31596" cy="6336157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9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" grpId="0"/>
      <p:bldP spid="636" grpId="0"/>
      <p:bldP spid="637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/>
      <p:bldGraphic spid="529" grpId="0">
        <p:bldAsOne/>
      </p:bldGraphic>
      <p:bldP spid="530" grpId="0"/>
      <p:bldP spid="369" grpId="0" animBg="1"/>
      <p:bldP spid="370" grpId="0" animBg="1"/>
      <p:bldP spid="16" grpId="0" animBg="1"/>
      <p:bldP spid="17" grpId="0" animBg="1"/>
      <p:bldP spid="34" grpId="0" animBg="1"/>
      <p:bldP spid="46" grpId="0" animBg="1"/>
      <p:bldP spid="46" grpId="1" animBg="1"/>
      <p:bldP spid="47" grpId="0" animBg="1"/>
      <p:bldP spid="48" grpId="0" animBg="1"/>
      <p:bldP spid="49" grpId="0" animBg="1"/>
      <p:bldP spid="50" grpId="0" animBg="1"/>
      <p:bldP spid="56" grpId="0" animBg="1"/>
      <p:bldP spid="63" grpId="0" animBg="1"/>
      <p:bldP spid="63" grpId="1" animBg="1"/>
      <p:bldP spid="462" grpId="0"/>
      <p:bldP spid="493" grpId="0"/>
      <p:bldP spid="499" grpId="0" animBg="1"/>
      <p:bldP spid="499" grpId="1" animBg="1"/>
      <p:bldP spid="506" grpId="0" animBg="1"/>
      <p:bldP spid="507" grpId="0" animBg="1"/>
      <p:bldP spid="508" grpId="0" animBg="1"/>
      <p:bldP spid="509" grpId="0" animBg="1"/>
      <p:bldP spid="510" grpId="0" animBg="1"/>
      <p:bldP spid="511" grpId="0" animBg="1"/>
      <p:bldP spid="80" grpId="0" animBg="1"/>
      <p:bldP spid="80" grpId="1" animBg="1"/>
      <p:bldP spid="80" grpId="2" animBg="1"/>
      <p:bldP spid="80" grpId="3" animBg="1"/>
      <p:bldP spid="531" grpId="0"/>
      <p:bldP spid="532" grpId="0"/>
      <p:bldP spid="535" grpId="0"/>
      <p:bldP spid="541" grpId="0"/>
      <p:bldP spid="542" grpId="0"/>
      <p:bldP spid="590" grpId="0" animBg="1"/>
      <p:bldP spid="133" grpId="0" animBg="1"/>
      <p:bldP spid="195" grpId="0" animBg="1"/>
      <p:bldP spid="344" grpId="0" animBg="1"/>
      <p:bldP spid="346" grpId="0" animBg="1"/>
      <p:bldP spid="347" grpId="0" animBg="1"/>
      <p:bldP spid="349" grpId="0" animBg="1"/>
      <p:bldP spid="15" grpId="0" animBg="1"/>
      <p:bldP spid="461" grpId="0" animBg="1"/>
    </p:bldLst>
  </p:timing>
</p:sld>
</file>

<file path=ppt/theme/_rels/theme1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Safari 2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5A6E1B7-D847-43DE-A3B6-3A038B72A9F9}"/>
    </a:ext>
  </a:extLst>
</a:theme>
</file>

<file path=ppt/theme/theme10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983E33B0-714B-4FBA-8AA6-1B4454EC00EC}"/>
    </a:ext>
  </a:extLst>
</a:theme>
</file>

<file path=ppt/theme/theme100.xml><?xml version="1.0" encoding="utf-8"?>
<a:theme xmlns:a="http://schemas.openxmlformats.org/drawingml/2006/main" name="8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F4A8856-EED2-4CF7-94E5-1B08B05FDB43}"/>
    </a:ext>
  </a:extLst>
</a:theme>
</file>

<file path=ppt/theme/theme101.xml><?xml version="1.0" encoding="utf-8"?>
<a:theme xmlns:a="http://schemas.openxmlformats.org/drawingml/2006/main" name="8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93019B-5C42-458B-A1FD-9F557B8838BF}"/>
    </a:ext>
  </a:extLst>
</a:theme>
</file>

<file path=ppt/theme/theme10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ED0AF8-637D-490F-B56E-C8CE9BE1B1E6}"/>
    </a:ext>
  </a:extLst>
</a:theme>
</file>

<file path=ppt/theme/theme103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FF7B4E-A4C3-4844-85C5-F65A1B27D87A}"/>
    </a:ext>
  </a:extLst>
</a:theme>
</file>

<file path=ppt/theme/theme104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A145CD-8E6F-47E8-A99D-98CF76BCCA93}"/>
    </a:ext>
  </a:extLst>
</a:theme>
</file>

<file path=ppt/theme/theme105.xml><?xml version="1.0" encoding="utf-8"?>
<a:theme xmlns:a="http://schemas.openxmlformats.org/drawingml/2006/main" name="9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774A5E3-7C53-4B01-8FC3-75155DFE32AF}"/>
    </a:ext>
  </a:extLst>
</a:theme>
</file>

<file path=ppt/theme/theme106.xml><?xml version="1.0" encoding="utf-8"?>
<a:theme xmlns:a="http://schemas.openxmlformats.org/drawingml/2006/main" name="9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1F2A948-501C-457A-AE41-E1B6C4D6974C}"/>
    </a:ext>
  </a:extLst>
</a:theme>
</file>

<file path=ppt/theme/theme107.xml><?xml version="1.0" encoding="utf-8"?>
<a:theme xmlns:a="http://schemas.openxmlformats.org/drawingml/2006/main" name="9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8B2D144-4AEF-4DA1-99B3-54227CF8B4ED}"/>
    </a:ext>
  </a:extLst>
</a:theme>
</file>

<file path=ppt/theme/theme108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A56EB33-FDD6-47C4-891D-4545D1CC38BE}"/>
    </a:ext>
  </a:extLst>
</a:theme>
</file>

<file path=ppt/theme/theme109.xml><?xml version="1.0" encoding="utf-8"?>
<a:theme xmlns:a="http://schemas.openxmlformats.org/drawingml/2006/main" name="9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E043427-7350-434F-8427-4656C125567A}"/>
    </a:ext>
  </a:extLst>
</a:theme>
</file>

<file path=ppt/theme/theme11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CEEFE18-E2EC-41A6-877A-4D253E46B78E}"/>
    </a:ext>
  </a:extLst>
</a:theme>
</file>

<file path=ppt/theme/theme110.xml><?xml version="1.0" encoding="utf-8"?>
<a:theme xmlns:a="http://schemas.openxmlformats.org/drawingml/2006/main" name="9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4C8D5E-8216-448A-8556-563C1243A035}"/>
    </a:ext>
  </a:extLst>
</a:theme>
</file>

<file path=ppt/theme/theme111.xml><?xml version="1.0" encoding="utf-8"?>
<a:theme xmlns:a="http://schemas.openxmlformats.org/drawingml/2006/main" name="9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B27B91-83E3-4DB1-9E1E-03B4FB936401}"/>
    </a:ext>
  </a:extLst>
</a:theme>
</file>

<file path=ppt/theme/theme112.xml><?xml version="1.0" encoding="utf-8"?>
<a:theme xmlns:a="http://schemas.openxmlformats.org/drawingml/2006/main" name="9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64F43-F885-43FD-AA0E-9B506A9C2932}"/>
    </a:ext>
  </a:extLst>
</a:theme>
</file>

<file path=ppt/theme/theme113.xml><?xml version="1.0" encoding="utf-8"?>
<a:theme xmlns:a="http://schemas.openxmlformats.org/drawingml/2006/main" name="10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5B3FF02-0AC7-4878-8C18-1FFBD5118EBD}"/>
    </a:ext>
  </a:extLst>
</a:theme>
</file>

<file path=ppt/theme/theme114.xml><?xml version="1.0" encoding="utf-8"?>
<a:theme xmlns:a="http://schemas.openxmlformats.org/drawingml/2006/main" name="10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8105E-F23A-4E63-8148-1AC819D30DBB}"/>
    </a:ext>
  </a:extLst>
</a:theme>
</file>

<file path=ppt/theme/theme115.xml><?xml version="1.0" encoding="utf-8"?>
<a:theme xmlns:a="http://schemas.openxmlformats.org/drawingml/2006/main" name="10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21DEE8F2-9802-42EB-975A-535ACD6ED88C}"/>
    </a:ext>
  </a:extLst>
</a:theme>
</file>

<file path=ppt/theme/theme116.xml><?xml version="1.0" encoding="utf-8"?>
<a:theme xmlns:a="http://schemas.openxmlformats.org/drawingml/2006/main" name="10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C2A74A-C3DC-49BB-8D12-79BC077641CA}"/>
    </a:ext>
  </a:extLst>
</a:theme>
</file>

<file path=ppt/theme/theme11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AD6C3CD-3F83-4C97-91F0-00D3A3752416}"/>
    </a:ext>
  </a:extLst>
</a:theme>
</file>

<file path=ppt/theme/theme118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0BFB38D2-2136-4F09-8A0D-DBD4FD8F8B30}"/>
    </a:ext>
  </a:extLst>
</a:theme>
</file>

<file path=ppt/theme/theme119.xml><?xml version="1.0" encoding="utf-8"?>
<a:theme xmlns:a="http://schemas.openxmlformats.org/drawingml/2006/main" name="10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2FCC4A2-79E2-4485-8C98-DA513D179192}"/>
    </a:ext>
  </a:extLst>
</a:theme>
</file>

<file path=ppt/theme/theme12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8708683-6C84-419F-AD0E-AD7C82B138FE}"/>
    </a:ext>
  </a:extLst>
</a:theme>
</file>

<file path=ppt/theme/theme120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B9BA71EF-5EB2-485C-8BB6-00C3568A24C7}"/>
    </a:ext>
  </a:extLst>
</a:theme>
</file>

<file path=ppt/theme/theme121.xml><?xml version="1.0" encoding="utf-8"?>
<a:theme xmlns:a="http://schemas.openxmlformats.org/drawingml/2006/main" name="1_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Myriad Pro Bold Cond"/>
        <a:ea typeface="ヒラギノ角ゴ ProN W6"/>
        <a:cs typeface="ヒラギノ角ゴ ProN W6"/>
      </a:majorFont>
      <a:minorFont>
        <a:latin typeface="Myriad Pro Bold Con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902C7D5-74F8-432E-84A6-E2CE6B8E29F7}"/>
    </a:ext>
  </a:extLst>
</a:theme>
</file>

<file path=ppt/theme/theme122.xml><?xml version="1.0" encoding="utf-8"?>
<a:theme xmlns:a="http://schemas.openxmlformats.org/drawingml/2006/main" name="10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08C683-353C-421C-A664-75BB11434D67}"/>
    </a:ext>
  </a:extLst>
</a:theme>
</file>

<file path=ppt/theme/theme123.xml><?xml version="1.0" encoding="utf-8"?>
<a:theme xmlns:a="http://schemas.openxmlformats.org/drawingml/2006/main" name="10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B4D32D-F16F-42BA-94B2-4F97B7CBCB51}"/>
    </a:ext>
  </a:extLst>
</a:theme>
</file>

<file path=ppt/theme/theme124.xml><?xml version="1.0" encoding="utf-8"?>
<a:theme xmlns:a="http://schemas.openxmlformats.org/drawingml/2006/main" name="10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4C3035-CAE8-480D-AB6E-B9B9E149E24D}"/>
    </a:ext>
  </a:extLst>
</a:theme>
</file>

<file path=ppt/theme/theme125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43A470-C837-404A-A31F-DE76FD6F2EC8}"/>
    </a:ext>
  </a:extLst>
</a:theme>
</file>

<file path=ppt/theme/theme126.xml><?xml version="1.0" encoding="utf-8"?>
<a:theme xmlns:a="http://schemas.openxmlformats.org/drawingml/2006/main" name="10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E832CF4-5E69-491A-A8A4-F1712069B38C}"/>
    </a:ext>
  </a:extLst>
</a:theme>
</file>

<file path=ppt/theme/theme127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89A7F1C-8842-4D79-9FBB-908C5DA9C289}"/>
    </a:ext>
  </a:extLst>
</a:theme>
</file>

<file path=ppt/theme/theme128.xml><?xml version="1.0" encoding="utf-8"?>
<a:theme xmlns:a="http://schemas.openxmlformats.org/drawingml/2006/main" name="10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03E93DE-D63C-43CE-98B2-7D56B97D6F8E}"/>
    </a:ext>
  </a:extLst>
</a:theme>
</file>

<file path=ppt/theme/theme12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69A6D134-B102-4ED9-A3F2-1BC519E3BCE3}"/>
    </a:ext>
  </a:extLst>
</a:theme>
</file>

<file path=ppt/theme/theme13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232D700-6960-4C8D-888E-1D43FF7212F1}"/>
    </a:ext>
  </a:extLst>
</a:theme>
</file>

<file path=ppt/theme/theme130.xml><?xml version="1.0" encoding="utf-8"?>
<a:theme xmlns:a="http://schemas.openxmlformats.org/drawingml/2006/main" name="1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382E892-A150-4DA3-A76D-080C6A626A12}"/>
    </a:ext>
  </a:extLst>
</a:theme>
</file>

<file path=ppt/theme/theme131.xml><?xml version="1.0" encoding="utf-8"?>
<a:theme xmlns:a="http://schemas.openxmlformats.org/drawingml/2006/main" name="1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C5A837-9A1D-4FC9-BCE4-DE15CAD94ED3}"/>
    </a:ext>
  </a:extLst>
</a:theme>
</file>

<file path=ppt/theme/theme132.xml><?xml version="1.0" encoding="utf-8"?>
<a:theme xmlns:a="http://schemas.openxmlformats.org/drawingml/2006/main" name="1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B87B8B-A7A2-48A3-86D8-4FECABA3566E}"/>
    </a:ext>
  </a:extLst>
</a:theme>
</file>

<file path=ppt/theme/theme133.xml><?xml version="1.0" encoding="utf-8"?>
<a:theme xmlns:a="http://schemas.openxmlformats.org/drawingml/2006/main" name="1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BC67F4-7156-4988-B10F-915A42297AA7}"/>
    </a:ext>
  </a:extLst>
</a:theme>
</file>

<file path=ppt/theme/theme134.xml><?xml version="1.0" encoding="utf-8"?>
<a:theme xmlns:a="http://schemas.openxmlformats.org/drawingml/2006/main" name="1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FBDCB2-3840-4D7B-85C2-4D7F1283DE0C}"/>
    </a:ext>
  </a:extLst>
</a:theme>
</file>

<file path=ppt/theme/theme135.xml><?xml version="1.0" encoding="utf-8"?>
<a:theme xmlns:a="http://schemas.openxmlformats.org/drawingml/2006/main" name="1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48AEFC-1CCF-4CFD-9B35-77A43680EA57}"/>
    </a:ext>
  </a:extLst>
</a:theme>
</file>

<file path=ppt/theme/theme136.xml><?xml version="1.0" encoding="utf-8"?>
<a:theme xmlns:a="http://schemas.openxmlformats.org/drawingml/2006/main" name="1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7812C06-F53A-43A7-AB49-3CDB937AC9D4}"/>
    </a:ext>
  </a:extLst>
</a:theme>
</file>

<file path=ppt/theme/theme137.xml><?xml version="1.0" encoding="utf-8"?>
<a:theme xmlns:a="http://schemas.openxmlformats.org/drawingml/2006/main" name="1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CB05CF5-A54A-44B9-942B-893BB27F0813}"/>
    </a:ext>
  </a:extLst>
</a:theme>
</file>

<file path=ppt/theme/theme138.xml><?xml version="1.0" encoding="utf-8"?>
<a:theme xmlns:a="http://schemas.openxmlformats.org/drawingml/2006/main" name="1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FFC259A-5009-4493-BBE8-8CC883E4C4CB}"/>
    </a:ext>
  </a:extLst>
</a:theme>
</file>

<file path=ppt/theme/theme139.xml><?xml version="1.0" encoding="utf-8"?>
<a:theme xmlns:a="http://schemas.openxmlformats.org/drawingml/2006/main" name="1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12AA717-C4D6-44B4-9303-3C927A17F7D0}"/>
    </a:ext>
  </a:extLst>
</a:theme>
</file>

<file path=ppt/theme/theme14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C9FD73F-2A76-4A93-995E-21FFE7AC97F3}"/>
    </a:ext>
  </a:extLst>
</a:theme>
</file>

<file path=ppt/theme/theme140.xml><?xml version="1.0" encoding="utf-8"?>
<a:theme xmlns:a="http://schemas.openxmlformats.org/drawingml/2006/main" name="1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3C425E-5FE3-43A4-B133-8981614E477D}"/>
    </a:ext>
  </a:extLst>
</a:theme>
</file>

<file path=ppt/theme/theme141.xml><?xml version="1.0" encoding="utf-8"?>
<a:theme xmlns:a="http://schemas.openxmlformats.org/drawingml/2006/main" name="1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CBB1364-06F3-4F4B-9267-2F4A6F01AD53}"/>
    </a:ext>
  </a:extLst>
</a:theme>
</file>

<file path=ppt/theme/theme142.xml><?xml version="1.0" encoding="utf-8"?>
<a:theme xmlns:a="http://schemas.openxmlformats.org/drawingml/2006/main" name="1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16AE6A8-FDC8-4E08-B0FF-84834DCF6F2A}"/>
    </a:ext>
  </a:extLst>
</a:theme>
</file>

<file path=ppt/theme/theme143.xml><?xml version="1.0" encoding="utf-8"?>
<a:theme xmlns:a="http://schemas.openxmlformats.org/drawingml/2006/main" name="1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F3D0131-278D-4BAA-8D56-247E0FE38701}"/>
    </a:ext>
  </a:extLst>
</a:theme>
</file>

<file path=ppt/theme/theme144.xml><?xml version="1.0" encoding="utf-8"?>
<a:theme xmlns:a="http://schemas.openxmlformats.org/drawingml/2006/main" name="1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8902541A-EC54-4DC8-87B3-573FDE9AA78E}"/>
    </a:ext>
  </a:extLst>
</a:theme>
</file>

<file path=ppt/theme/theme145.xml><?xml version="1.0" encoding="utf-8"?>
<a:theme xmlns:a="http://schemas.openxmlformats.org/drawingml/2006/main" name="1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04264D7-7DC8-4754-8413-38E0253D81C1}"/>
    </a:ext>
  </a:extLst>
</a:theme>
</file>

<file path=ppt/theme/theme146.xml><?xml version="1.0" encoding="utf-8"?>
<a:theme xmlns:a="http://schemas.openxmlformats.org/drawingml/2006/main" name="1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7986E66-52A2-432A-9E61-2DF9B44EDF83}"/>
    </a:ext>
  </a:extLst>
</a:theme>
</file>

<file path=ppt/theme/theme1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1D5250F-2337-4E6A-A785-12C65AF6575A}"/>
    </a:ext>
  </a:extLst>
</a:theme>
</file>

<file path=ppt/theme/theme16.xml><?xml version="1.0" encoding="utf-8"?>
<a:theme xmlns:a="http://schemas.openxmlformats.org/drawingml/2006/main" name="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4404D4-3E17-41FA-B408-36F4C078C82C}"/>
    </a:ext>
  </a:extLst>
</a:theme>
</file>

<file path=ppt/theme/theme17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C25EF39-64E5-415D-BF08-2BB952DF85CC}"/>
    </a:ext>
  </a:extLst>
</a:theme>
</file>

<file path=ppt/theme/theme18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2F0A39-AFD0-4521-8C02-2384E6DCD523}"/>
    </a:ext>
  </a:extLst>
</a:theme>
</file>

<file path=ppt/theme/theme19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6C8276B-BC15-4DAF-A108-FFC35FC6C000}"/>
    </a:ext>
  </a:ext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3646AF-16D2-42E0-BFBE-564A5CFD4DAE}"/>
    </a:ext>
  </a:extLst>
</a:theme>
</file>

<file path=ppt/theme/theme20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D85D45C-1A39-47E1-9CD9-CCE0F2D41FBB}"/>
    </a:ext>
  </a:extLst>
</a:theme>
</file>

<file path=ppt/theme/theme21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88CB9CF-2CAA-49A6-A6F8-08862AB99D61}"/>
    </a:ext>
  </a:extLst>
</a:theme>
</file>

<file path=ppt/theme/theme22.xml><?xml version="1.0" encoding="utf-8"?>
<a:theme xmlns:a="http://schemas.openxmlformats.org/drawingml/2006/main" name="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1142165-D6D8-400B-B346-AEFE6FB3D190}"/>
    </a:ext>
  </a:extLst>
</a:theme>
</file>

<file path=ppt/theme/theme23.xml><?xml version="1.0" encoding="utf-8"?>
<a:theme xmlns:a="http://schemas.openxmlformats.org/drawingml/2006/main" name="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8C10D7-367C-424D-AE5E-B9FBB0721B49}"/>
    </a:ext>
  </a:extLst>
</a:theme>
</file>

<file path=ppt/theme/theme24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E4BA246-1635-42A4-B17D-DEDD246CDB93}"/>
    </a:ext>
  </a:extLst>
</a:theme>
</file>

<file path=ppt/theme/theme25.xml><?xml version="1.0" encoding="utf-8"?>
<a:theme xmlns:a="http://schemas.openxmlformats.org/drawingml/2006/main" name="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9203EC-3D69-450B-9806-D50853BA06C5}"/>
    </a:ext>
  </a:extLst>
</a:theme>
</file>

<file path=ppt/theme/theme26.xml><?xml version="1.0" encoding="utf-8"?>
<a:theme xmlns:a="http://schemas.openxmlformats.org/drawingml/2006/main" name="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45FB2F3-7213-498B-AE28-740461DC28E8}"/>
    </a:ext>
  </a:extLst>
</a:theme>
</file>

<file path=ppt/theme/theme27.xml><?xml version="1.0" encoding="utf-8"?>
<a:theme xmlns:a="http://schemas.openxmlformats.org/drawingml/2006/main" name="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F4A8856-EED2-4CF7-94E5-1B08B05FDB43}"/>
    </a:ext>
  </a:extLst>
</a:theme>
</file>

<file path=ppt/theme/theme28.xml><?xml version="1.0" encoding="utf-8"?>
<a:theme xmlns:a="http://schemas.openxmlformats.org/drawingml/2006/main" name="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93019B-5C42-458B-A1FD-9F557B8838BF}"/>
    </a:ext>
  </a:extLst>
</a:theme>
</file>

<file path=ppt/theme/theme2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ED0AF8-637D-490F-B56E-C8CE9BE1B1E6}"/>
    </a:ext>
  </a:extLst>
</a:theme>
</file>

<file path=ppt/theme/theme3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984A4-129E-46B8-B1D1-6038ED8C1B8B}"/>
    </a:ext>
  </a:extLst>
</a:theme>
</file>

<file path=ppt/theme/theme30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FF7B4E-A4C3-4844-85C5-F65A1B27D87A}"/>
    </a:ext>
  </a:extLst>
</a:theme>
</file>

<file path=ppt/theme/theme31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A145CD-8E6F-47E8-A99D-98CF76BCCA93}"/>
    </a:ext>
  </a:extLst>
</a:theme>
</file>

<file path=ppt/theme/theme32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774A5E3-7C53-4B01-8FC3-75155DFE32AF}"/>
    </a:ext>
  </a:extLst>
</a:theme>
</file>

<file path=ppt/theme/theme33.xml><?xml version="1.0" encoding="utf-8"?>
<a:theme xmlns:a="http://schemas.openxmlformats.org/drawingml/2006/main" name="3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1F2A948-501C-457A-AE41-E1B6C4D6974C}"/>
    </a:ext>
  </a:extLst>
</a:theme>
</file>

<file path=ppt/theme/theme34.xml><?xml version="1.0" encoding="utf-8"?>
<a:theme xmlns:a="http://schemas.openxmlformats.org/drawingml/2006/main" name="3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8B2D144-4AEF-4DA1-99B3-54227CF8B4ED}"/>
    </a:ext>
  </a:extLst>
</a:theme>
</file>

<file path=ppt/theme/theme35.xml><?xml version="1.0" encoding="utf-8"?>
<a:theme xmlns:a="http://schemas.openxmlformats.org/drawingml/2006/main" name="3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A56EB33-FDD6-47C4-891D-4545D1CC38BE}"/>
    </a:ext>
  </a:extLst>
</a:theme>
</file>

<file path=ppt/theme/theme36.xml><?xml version="1.0" encoding="utf-8"?>
<a:theme xmlns:a="http://schemas.openxmlformats.org/drawingml/2006/main" name="3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E043427-7350-434F-8427-4656C125567A}"/>
    </a:ext>
  </a:extLst>
</a:theme>
</file>

<file path=ppt/theme/theme37.xml><?xml version="1.0" encoding="utf-8"?>
<a:theme xmlns:a="http://schemas.openxmlformats.org/drawingml/2006/main" name="3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4C8D5E-8216-448A-8556-563C1243A035}"/>
    </a:ext>
  </a:extLst>
</a:theme>
</file>

<file path=ppt/theme/theme38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B27B91-83E3-4DB1-9E1E-03B4FB936401}"/>
    </a:ext>
  </a:extLst>
</a:theme>
</file>

<file path=ppt/theme/theme39.xml><?xml version="1.0" encoding="utf-8"?>
<a:theme xmlns:a="http://schemas.openxmlformats.org/drawingml/2006/main" name="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64F43-F885-43FD-AA0E-9B506A9C2932}"/>
    </a:ext>
  </a:extLst>
</a:theme>
</file>

<file path=ppt/theme/theme4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9CD302B-036E-44CD-A402-627BF06B99D7}"/>
    </a:ext>
  </a:extLst>
</a:theme>
</file>

<file path=ppt/theme/theme40.xml><?xml version="1.0" encoding="utf-8"?>
<a:theme xmlns:a="http://schemas.openxmlformats.org/drawingml/2006/main" name="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5B3FF02-0AC7-4878-8C18-1FFBD5118EBD}"/>
    </a:ext>
  </a:extLst>
</a:theme>
</file>

<file path=ppt/theme/theme41.xml><?xml version="1.0" encoding="utf-8"?>
<a:theme xmlns:a="http://schemas.openxmlformats.org/drawingml/2006/main" name="3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8105E-F23A-4E63-8148-1AC819D30DBB}"/>
    </a:ext>
  </a:extLst>
</a:theme>
</file>

<file path=ppt/theme/theme42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21DEE8F2-9802-42EB-975A-535ACD6ED88C}"/>
    </a:ext>
  </a:extLst>
</a:theme>
</file>

<file path=ppt/theme/theme43.xml><?xml version="1.0" encoding="utf-8"?>
<a:theme xmlns:a="http://schemas.openxmlformats.org/drawingml/2006/main" name="4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C2A74A-C3DC-49BB-8D12-79BC077641CA}"/>
    </a:ext>
  </a:extLst>
</a:theme>
</file>

<file path=ppt/theme/theme44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AD6C3CD-3F83-4C97-91F0-00D3A3752416}"/>
    </a:ext>
  </a:extLst>
</a:theme>
</file>

<file path=ppt/theme/theme4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0BFB38D2-2136-4F09-8A0D-DBD4FD8F8B30}"/>
    </a:ext>
  </a:extLst>
</a:theme>
</file>

<file path=ppt/theme/theme46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2FCC4A2-79E2-4485-8C98-DA513D179192}"/>
    </a:ext>
  </a:extLst>
</a:theme>
</file>

<file path=ppt/theme/theme4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B9BA71EF-5EB2-485C-8BB6-00C3568A24C7}"/>
    </a:ext>
  </a:extLst>
</a:theme>
</file>

<file path=ppt/theme/theme48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Myriad Pro Bold Cond"/>
        <a:ea typeface="ヒラギノ角ゴ ProN W6"/>
        <a:cs typeface="ヒラギノ角ゴ ProN W6"/>
      </a:majorFont>
      <a:minorFont>
        <a:latin typeface="Myriad Pro Bold Con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902C7D5-74F8-432E-84A6-E2CE6B8E29F7}"/>
    </a:ext>
  </a:extLst>
</a:theme>
</file>

<file path=ppt/theme/theme49.xml><?xml version="1.0" encoding="utf-8"?>
<a:theme xmlns:a="http://schemas.openxmlformats.org/drawingml/2006/main" name="4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08C683-353C-421C-A664-75BB11434D67}"/>
    </a:ext>
  </a:extLst>
</a:theme>
</file>

<file path=ppt/theme/theme5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6377A3F-301F-48F7-A849-BBFF8ECB78D2}"/>
    </a:ext>
  </a:extLst>
</a:theme>
</file>

<file path=ppt/theme/theme50.xml><?xml version="1.0" encoding="utf-8"?>
<a:theme xmlns:a="http://schemas.openxmlformats.org/drawingml/2006/main" name="4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B4D32D-F16F-42BA-94B2-4F97B7CBCB51}"/>
    </a:ext>
  </a:extLst>
</a:theme>
</file>

<file path=ppt/theme/theme51.xml><?xml version="1.0" encoding="utf-8"?>
<a:theme xmlns:a="http://schemas.openxmlformats.org/drawingml/2006/main" name="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4C3035-CAE8-480D-AB6E-B9B9E149E24D}"/>
    </a:ext>
  </a:extLst>
</a:theme>
</file>

<file path=ppt/theme/theme5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43A470-C837-404A-A31F-DE76FD6F2EC8}"/>
    </a:ext>
  </a:extLst>
</a:theme>
</file>

<file path=ppt/theme/theme53.xml><?xml version="1.0" encoding="utf-8"?>
<a:theme xmlns:a="http://schemas.openxmlformats.org/drawingml/2006/main" name="4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E832CF4-5E69-491A-A8A4-F1712069B38C}"/>
    </a:ext>
  </a:extLst>
</a:theme>
</file>

<file path=ppt/theme/theme5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89A7F1C-8842-4D79-9FBB-908C5DA9C289}"/>
    </a:ext>
  </a:extLst>
</a:theme>
</file>

<file path=ppt/theme/theme55.xml><?xml version="1.0" encoding="utf-8"?>
<a:theme xmlns:a="http://schemas.openxmlformats.org/drawingml/2006/main" name="4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03E93DE-D63C-43CE-98B2-7D56B97D6F8E}"/>
    </a:ext>
  </a:extLst>
</a:theme>
</file>

<file path=ppt/theme/theme5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69A6D134-B102-4ED9-A3F2-1BC519E3BCE3}"/>
    </a:ext>
  </a:extLst>
</a:theme>
</file>

<file path=ppt/theme/theme57.xml><?xml version="1.0" encoding="utf-8"?>
<a:theme xmlns:a="http://schemas.openxmlformats.org/drawingml/2006/main" name="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382E892-A150-4DA3-A76D-080C6A626A12}"/>
    </a:ext>
  </a:extLst>
</a:theme>
</file>

<file path=ppt/theme/theme58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C5A837-9A1D-4FC9-BCE4-DE15CAD94ED3}"/>
    </a:ext>
  </a:extLst>
</a:theme>
</file>

<file path=ppt/theme/theme59.xml><?xml version="1.0" encoding="utf-8"?>
<a:theme xmlns:a="http://schemas.openxmlformats.org/drawingml/2006/main" name="5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B87B8B-A7A2-48A3-86D8-4FECABA3566E}"/>
    </a:ext>
  </a:extLst>
</a:theme>
</file>

<file path=ppt/theme/theme6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80E995-D7DB-447C-8C3A-F71BBA8F35CA}"/>
    </a:ext>
  </a:extLst>
</a:theme>
</file>

<file path=ppt/theme/theme60.xml><?xml version="1.0" encoding="utf-8"?>
<a:theme xmlns:a="http://schemas.openxmlformats.org/drawingml/2006/main" name="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BC67F4-7156-4988-B10F-915A42297AA7}"/>
    </a:ext>
  </a:extLst>
</a:theme>
</file>

<file path=ppt/theme/theme61.xml><?xml version="1.0" encoding="utf-8"?>
<a:theme xmlns:a="http://schemas.openxmlformats.org/drawingml/2006/main" name="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FBDCB2-3840-4D7B-85C2-4D7F1283DE0C}"/>
    </a:ext>
  </a:extLst>
</a:theme>
</file>

<file path=ppt/theme/theme62.xml><?xml version="1.0" encoding="utf-8"?>
<a:theme xmlns:a="http://schemas.openxmlformats.org/drawingml/2006/main" name="5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48AEFC-1CCF-4CFD-9B35-77A43680EA57}"/>
    </a:ext>
  </a:extLst>
</a:theme>
</file>

<file path=ppt/theme/theme63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7812C06-F53A-43A7-AB49-3CDB937AC9D4}"/>
    </a:ext>
  </a:extLst>
</a:theme>
</file>

<file path=ppt/theme/theme64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CB05CF5-A54A-44B9-942B-893BB27F0813}"/>
    </a:ext>
  </a:extLst>
</a:theme>
</file>

<file path=ppt/theme/theme65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FFC259A-5009-4493-BBE8-8CC883E4C4CB}"/>
    </a:ext>
  </a:extLst>
</a:theme>
</file>

<file path=ppt/theme/theme66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12AA717-C4D6-44B4-9303-3C927A17F7D0}"/>
    </a:ext>
  </a:extLst>
</a:theme>
</file>

<file path=ppt/theme/theme67.xml><?xml version="1.0" encoding="utf-8"?>
<a:theme xmlns:a="http://schemas.openxmlformats.org/drawingml/2006/main" name="4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3C425E-5FE3-43A4-B133-8981614E477D}"/>
    </a:ext>
  </a:extLst>
</a:theme>
</file>

<file path=ppt/theme/theme68.xml><?xml version="1.0" encoding="utf-8"?>
<a:theme xmlns:a="http://schemas.openxmlformats.org/drawingml/2006/main" name="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CBB1364-06F3-4F4B-9267-2F4A6F01AD53}"/>
    </a:ext>
  </a:extLst>
</a:theme>
</file>

<file path=ppt/theme/theme69.xml><?xml version="1.0" encoding="utf-8"?>
<a:theme xmlns:a="http://schemas.openxmlformats.org/drawingml/2006/main" name="5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16AE6A8-FDC8-4E08-B0FF-84834DCF6F2A}"/>
    </a:ext>
  </a:extLst>
</a:theme>
</file>

<file path=ppt/theme/theme7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1C8E401-EA80-4AA0-82B4-FF0D4EC51607}"/>
    </a:ext>
  </a:extLst>
</a:theme>
</file>

<file path=ppt/theme/theme70.xml><?xml version="1.0" encoding="utf-8"?>
<a:theme xmlns:a="http://schemas.openxmlformats.org/drawingml/2006/main" name="6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F3D0131-278D-4BAA-8D56-247E0FE38701}"/>
    </a:ext>
  </a:extLst>
</a:theme>
</file>

<file path=ppt/theme/theme71.xml><?xml version="1.0" encoding="utf-8"?>
<a:theme xmlns:a="http://schemas.openxmlformats.org/drawingml/2006/main" name="6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8902541A-EC54-4DC8-87B3-573FDE9AA78E}"/>
    </a:ext>
  </a:extLst>
</a:theme>
</file>

<file path=ppt/theme/theme72.xml><?xml version="1.0" encoding="utf-8"?>
<a:theme xmlns:a="http://schemas.openxmlformats.org/drawingml/2006/main" name="6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04264D7-7DC8-4754-8413-38E0253D81C1}"/>
    </a:ext>
  </a:extLst>
</a:theme>
</file>

<file path=ppt/theme/theme73.xml><?xml version="1.0" encoding="utf-8"?>
<a:theme xmlns:a="http://schemas.openxmlformats.org/drawingml/2006/main" name="6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7986E66-52A2-432A-9E61-2DF9B44EDF83}"/>
    </a:ext>
  </a:extLst>
</a:theme>
</file>

<file path=ppt/theme/theme74.xml><?xml version="1.0" encoding="utf-8"?>
<a:theme xmlns:a="http://schemas.openxmlformats.org/drawingml/2006/main" name="1_Safari 2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5A6E1B7-D847-43DE-A3B6-3A038B72A9F9}"/>
    </a:ext>
  </a:extLst>
</a:theme>
</file>

<file path=ppt/theme/theme75.xml><?xml version="1.0" encoding="utf-8"?>
<a:theme xmlns:a="http://schemas.openxmlformats.org/drawingml/2006/main" name="6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3646AF-16D2-42E0-BFBE-564A5CFD4DAE}"/>
    </a:ext>
  </a:extLst>
</a:theme>
</file>

<file path=ppt/theme/theme76.xml><?xml version="1.0" encoding="utf-8"?>
<a:theme xmlns:a="http://schemas.openxmlformats.org/drawingml/2006/main" name="6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984A4-129E-46B8-B1D1-6038ED8C1B8B}"/>
    </a:ext>
  </a:extLst>
</a:theme>
</file>

<file path=ppt/theme/theme77.xml><?xml version="1.0" encoding="utf-8"?>
<a:theme xmlns:a="http://schemas.openxmlformats.org/drawingml/2006/main" name="6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9CD302B-036E-44CD-A402-627BF06B99D7}"/>
    </a:ext>
  </a:extLst>
</a:theme>
</file>

<file path=ppt/theme/theme78.xml><?xml version="1.0" encoding="utf-8"?>
<a:theme xmlns:a="http://schemas.openxmlformats.org/drawingml/2006/main" name="6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6377A3F-301F-48F7-A849-BBFF8ECB78D2}"/>
    </a:ext>
  </a:extLst>
</a:theme>
</file>

<file path=ppt/theme/theme79.xml><?xml version="1.0" encoding="utf-8"?>
<a:theme xmlns:a="http://schemas.openxmlformats.org/drawingml/2006/main" name="6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80E995-D7DB-447C-8C3A-F71BBA8F35CA}"/>
    </a:ext>
  </a:extLst>
</a:theme>
</file>

<file path=ppt/theme/theme8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054FCC-0CDC-4CAD-B1B4-A60AE9A297E2}"/>
    </a:ext>
  </a:extLst>
</a:theme>
</file>

<file path=ppt/theme/theme80.xml><?xml version="1.0" encoding="utf-8"?>
<a:theme xmlns:a="http://schemas.openxmlformats.org/drawingml/2006/main" name="6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1C8E401-EA80-4AA0-82B4-FF0D4EC51607}"/>
    </a:ext>
  </a:extLst>
</a:theme>
</file>

<file path=ppt/theme/theme81.xml><?xml version="1.0" encoding="utf-8"?>
<a:theme xmlns:a="http://schemas.openxmlformats.org/drawingml/2006/main" name="7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054FCC-0CDC-4CAD-B1B4-A60AE9A297E2}"/>
    </a:ext>
  </a:extLst>
</a:theme>
</file>

<file path=ppt/theme/theme82.xml><?xml version="1.0" encoding="utf-8"?>
<a:theme xmlns:a="http://schemas.openxmlformats.org/drawingml/2006/main" name="71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6E44139-9E30-4972-80B5-F96EC19073F9}"/>
    </a:ext>
  </a:extLst>
</a:theme>
</file>

<file path=ppt/theme/theme83.xml><?xml version="1.0" encoding="utf-8"?>
<a:theme xmlns:a="http://schemas.openxmlformats.org/drawingml/2006/main" name="3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983E33B0-714B-4FBA-8AA6-1B4454EC00EC}"/>
    </a:ext>
  </a:extLst>
</a:theme>
</file>

<file path=ppt/theme/theme84.xml><?xml version="1.0" encoding="utf-8"?>
<a:theme xmlns:a="http://schemas.openxmlformats.org/drawingml/2006/main" name="7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CEEFE18-E2EC-41A6-877A-4D253E46B78E}"/>
    </a:ext>
  </a:extLst>
</a:theme>
</file>

<file path=ppt/theme/theme85.xml><?xml version="1.0" encoding="utf-8"?>
<a:theme xmlns:a="http://schemas.openxmlformats.org/drawingml/2006/main" name="7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8708683-6C84-419F-AD0E-AD7C82B138FE}"/>
    </a:ext>
  </a:extLst>
</a:theme>
</file>

<file path=ppt/theme/theme86.xml><?xml version="1.0" encoding="utf-8"?>
<a:theme xmlns:a="http://schemas.openxmlformats.org/drawingml/2006/main" name="7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232D700-6960-4C8D-888E-1D43FF7212F1}"/>
    </a:ext>
  </a:extLst>
</a:theme>
</file>

<file path=ppt/theme/theme87.xml><?xml version="1.0" encoding="utf-8"?>
<a:theme xmlns:a="http://schemas.openxmlformats.org/drawingml/2006/main" name="7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C9FD73F-2A76-4A93-995E-21FFE7AC97F3}"/>
    </a:ext>
  </a:extLst>
</a:theme>
</file>

<file path=ppt/theme/theme88.xml><?xml version="1.0" encoding="utf-8"?>
<a:theme xmlns:a="http://schemas.openxmlformats.org/drawingml/2006/main" name="7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1D5250F-2337-4E6A-A785-12C65AF6575A}"/>
    </a:ext>
  </a:extLst>
</a:theme>
</file>

<file path=ppt/theme/theme89.xml><?xml version="1.0" encoding="utf-8"?>
<a:theme xmlns:a="http://schemas.openxmlformats.org/drawingml/2006/main" name="7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4404D4-3E17-41FA-B408-36F4C078C82C}"/>
    </a:ext>
  </a:extLst>
</a:theme>
</file>

<file path=ppt/theme/theme9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6E44139-9E30-4972-80B5-F96EC19073F9}"/>
    </a:ext>
  </a:extLst>
</a:theme>
</file>

<file path=ppt/theme/theme90.xml><?xml version="1.0" encoding="utf-8"?>
<a:theme xmlns:a="http://schemas.openxmlformats.org/drawingml/2006/main" name="7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C25EF39-64E5-415D-BF08-2BB952DF85CC}"/>
    </a:ext>
  </a:extLst>
</a:theme>
</file>

<file path=ppt/theme/theme91.xml><?xml version="1.0" encoding="utf-8"?>
<a:theme xmlns:a="http://schemas.openxmlformats.org/drawingml/2006/main" name="7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2F0A39-AFD0-4521-8C02-2384E6DCD523}"/>
    </a:ext>
  </a:extLst>
</a:theme>
</file>

<file path=ppt/theme/theme92.xml><?xml version="1.0" encoding="utf-8"?>
<a:theme xmlns:a="http://schemas.openxmlformats.org/drawingml/2006/main" name="8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6C8276B-BC15-4DAF-A108-FFC35FC6C000}"/>
    </a:ext>
  </a:extLst>
</a:theme>
</file>

<file path=ppt/theme/theme93.xml><?xml version="1.0" encoding="utf-8"?>
<a:theme xmlns:a="http://schemas.openxmlformats.org/drawingml/2006/main" name="8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D85D45C-1A39-47E1-9CD9-CCE0F2D41FBB}"/>
    </a:ext>
  </a:extLst>
</a:theme>
</file>

<file path=ppt/theme/theme94.xml><?xml version="1.0" encoding="utf-8"?>
<a:theme xmlns:a="http://schemas.openxmlformats.org/drawingml/2006/main" name="8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88CB9CF-2CAA-49A6-A6F8-08862AB99D61}"/>
    </a:ext>
  </a:extLst>
</a:theme>
</file>

<file path=ppt/theme/theme95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1142165-D6D8-400B-B346-AEFE6FB3D190}"/>
    </a:ext>
  </a:extLst>
</a:theme>
</file>

<file path=ppt/theme/theme96.xml><?xml version="1.0" encoding="utf-8"?>
<a:theme xmlns:a="http://schemas.openxmlformats.org/drawingml/2006/main" name="8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8C10D7-367C-424D-AE5E-B9FBB0721B49}"/>
    </a:ext>
  </a:extLst>
</a:theme>
</file>

<file path=ppt/theme/theme97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E4BA246-1635-42A4-B17D-DEDD246CDB93}"/>
    </a:ext>
  </a:extLst>
</a:theme>
</file>

<file path=ppt/theme/theme98.xml><?xml version="1.0" encoding="utf-8"?>
<a:theme xmlns:a="http://schemas.openxmlformats.org/drawingml/2006/main" name="8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9203EC-3D69-450B-9806-D50853BA06C5}"/>
    </a:ext>
  </a:extLst>
</a:theme>
</file>

<file path=ppt/theme/theme99.xml><?xml version="1.0" encoding="utf-8"?>
<a:theme xmlns:a="http://schemas.openxmlformats.org/drawingml/2006/main" name="8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45FB2F3-7213-498B-AE28-740461DC28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Safari 2.thmx</Template>
  <TotalTime>30802</TotalTime>
  <Words>959</Words>
  <Application>Microsoft Macintosh PowerPoint</Application>
  <PresentationFormat>Custom</PresentationFormat>
  <Paragraphs>219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146</vt:i4>
      </vt:variant>
      <vt:variant>
        <vt:lpstr>Slide Titles</vt:lpstr>
      </vt:variant>
      <vt:variant>
        <vt:i4>1</vt:i4>
      </vt:variant>
    </vt:vector>
  </HeadingPairs>
  <TitlesOfParts>
    <vt:vector size="156" baseType="lpstr">
      <vt:lpstr>Arial</vt:lpstr>
      <vt:lpstr>Calibri</vt:lpstr>
      <vt:lpstr>Cambria</vt:lpstr>
      <vt:lpstr>Garamond</vt:lpstr>
      <vt:lpstr>Lucida Grande</vt:lpstr>
      <vt:lpstr>Myriad Pro Bold Cond</vt:lpstr>
      <vt:lpstr>Tahoma</vt:lpstr>
      <vt:lpstr>Times New Roman</vt:lpstr>
      <vt:lpstr>Wingdings</vt:lpstr>
      <vt:lpstr>Safari 2</vt:lpstr>
      <vt:lpstr>1_Edge</vt:lpstr>
      <vt:lpstr>2_Edge</vt:lpstr>
      <vt:lpstr>3_Edge</vt:lpstr>
      <vt:lpstr>4_Edge</vt:lpstr>
      <vt:lpstr>5_Edge</vt:lpstr>
      <vt:lpstr>6_Edge</vt:lpstr>
      <vt:lpstr>7_Edge</vt:lpstr>
      <vt:lpstr>8_Edge</vt:lpstr>
      <vt:lpstr>2_Office Theme</vt:lpstr>
      <vt:lpstr>10_Edge</vt:lpstr>
      <vt:lpstr>9_Edge</vt:lpstr>
      <vt:lpstr>11_Edge</vt:lpstr>
      <vt:lpstr>12_Edge</vt:lpstr>
      <vt:lpstr>14_Edge</vt:lpstr>
      <vt:lpstr>15_Edge</vt:lpstr>
      <vt:lpstr>16_Edge</vt:lpstr>
      <vt:lpstr>17_Edge</vt:lpstr>
      <vt:lpstr>13_Edge</vt:lpstr>
      <vt:lpstr>18_Edge</vt:lpstr>
      <vt:lpstr>19_Edge</vt:lpstr>
      <vt:lpstr>20_Edge</vt:lpstr>
      <vt:lpstr>22_Edge</vt:lpstr>
      <vt:lpstr>23_Edge</vt:lpstr>
      <vt:lpstr>25_Edge</vt:lpstr>
      <vt:lpstr>21_Edge</vt:lpstr>
      <vt:lpstr>24_Edge</vt:lpstr>
      <vt:lpstr>26_Edge</vt:lpstr>
      <vt:lpstr>7_Office Theme</vt:lpstr>
      <vt:lpstr>27_Edge</vt:lpstr>
      <vt:lpstr>28_Edge</vt:lpstr>
      <vt:lpstr>29_Edge</vt:lpstr>
      <vt:lpstr>30_Edge</vt:lpstr>
      <vt:lpstr>31_Edge</vt:lpstr>
      <vt:lpstr>32_Edge</vt:lpstr>
      <vt:lpstr>33_Edge</vt:lpstr>
      <vt:lpstr>34_Edge</vt:lpstr>
      <vt:lpstr>35_Edge</vt:lpstr>
      <vt:lpstr>36_Edge</vt:lpstr>
      <vt:lpstr>37_Edge</vt:lpstr>
      <vt:lpstr>38_Edge</vt:lpstr>
      <vt:lpstr>39_Edge</vt:lpstr>
      <vt:lpstr>40_Edge</vt:lpstr>
      <vt:lpstr>8_Office Theme</vt:lpstr>
      <vt:lpstr>1_Office Theme</vt:lpstr>
      <vt:lpstr>41_Edge</vt:lpstr>
      <vt:lpstr>4_Office Theme</vt:lpstr>
      <vt:lpstr>Title &amp; Bullets</vt:lpstr>
      <vt:lpstr>42_Edge</vt:lpstr>
      <vt:lpstr>43_Edge</vt:lpstr>
      <vt:lpstr>44_Edge</vt:lpstr>
      <vt:lpstr>6_Office Theme</vt:lpstr>
      <vt:lpstr>45_Edge</vt:lpstr>
      <vt:lpstr>Office 佈景主題</vt:lpstr>
      <vt:lpstr>47_Edge</vt:lpstr>
      <vt:lpstr>5_Office Theme</vt:lpstr>
      <vt:lpstr>48_Edge</vt:lpstr>
      <vt:lpstr>49_Edge</vt:lpstr>
      <vt:lpstr>50_Edge</vt:lpstr>
      <vt:lpstr>51_Edge</vt:lpstr>
      <vt:lpstr>52_Edge</vt:lpstr>
      <vt:lpstr>53_Edge</vt:lpstr>
      <vt:lpstr>56_Edge</vt:lpstr>
      <vt:lpstr>57_Edge</vt:lpstr>
      <vt:lpstr>58_Edge</vt:lpstr>
      <vt:lpstr>59_Edge</vt:lpstr>
      <vt:lpstr>46_Edge</vt:lpstr>
      <vt:lpstr>54_Edge</vt:lpstr>
      <vt:lpstr>55_Edge</vt:lpstr>
      <vt:lpstr>60_Edge</vt:lpstr>
      <vt:lpstr>61_Edge</vt:lpstr>
      <vt:lpstr>62_Edge</vt:lpstr>
      <vt:lpstr>63_Edge</vt:lpstr>
      <vt:lpstr>1_Safari 2</vt:lpstr>
      <vt:lpstr>64_Edge</vt:lpstr>
      <vt:lpstr>65_Edge</vt:lpstr>
      <vt:lpstr>66_Edge</vt:lpstr>
      <vt:lpstr>67_Edge</vt:lpstr>
      <vt:lpstr>68_Edge</vt:lpstr>
      <vt:lpstr>69_Edge</vt:lpstr>
      <vt:lpstr>70_Edge</vt:lpstr>
      <vt:lpstr>71_Edge</vt:lpstr>
      <vt:lpstr>3_Office Theme</vt:lpstr>
      <vt:lpstr>72_Edge</vt:lpstr>
      <vt:lpstr>73_Edge</vt:lpstr>
      <vt:lpstr>74_Edge</vt:lpstr>
      <vt:lpstr>75_Edge</vt:lpstr>
      <vt:lpstr>76_Edge</vt:lpstr>
      <vt:lpstr>77_Edge</vt:lpstr>
      <vt:lpstr>78_Edge</vt:lpstr>
      <vt:lpstr>79_Edge</vt:lpstr>
      <vt:lpstr>80_Edge</vt:lpstr>
      <vt:lpstr>81_Edge</vt:lpstr>
      <vt:lpstr>82_Edge</vt:lpstr>
      <vt:lpstr>83_Edge</vt:lpstr>
      <vt:lpstr>84_Edge</vt:lpstr>
      <vt:lpstr>85_Edge</vt:lpstr>
      <vt:lpstr>86_Edge</vt:lpstr>
      <vt:lpstr>87_Edge</vt:lpstr>
      <vt:lpstr>88_Edge</vt:lpstr>
      <vt:lpstr>89_Edge</vt:lpstr>
      <vt:lpstr>9_Office Theme</vt:lpstr>
      <vt:lpstr>90_Edge</vt:lpstr>
      <vt:lpstr>91_Edge</vt:lpstr>
      <vt:lpstr>92_Edge</vt:lpstr>
      <vt:lpstr>93_Edge</vt:lpstr>
      <vt:lpstr>94_Edge</vt:lpstr>
      <vt:lpstr>95_Edge</vt:lpstr>
      <vt:lpstr>96_Edge</vt:lpstr>
      <vt:lpstr>97_Edge</vt:lpstr>
      <vt:lpstr>98_Edge</vt:lpstr>
      <vt:lpstr>99_Edge</vt:lpstr>
      <vt:lpstr>100_Edge</vt:lpstr>
      <vt:lpstr>101_Edge</vt:lpstr>
      <vt:lpstr>102_Edge</vt:lpstr>
      <vt:lpstr>103_Edge</vt:lpstr>
      <vt:lpstr>10_Office Theme</vt:lpstr>
      <vt:lpstr>11_Office Theme</vt:lpstr>
      <vt:lpstr>104_Edge</vt:lpstr>
      <vt:lpstr>12_Office Theme</vt:lpstr>
      <vt:lpstr>1_Title &amp; Bullets</vt:lpstr>
      <vt:lpstr>105_Edge</vt:lpstr>
      <vt:lpstr>106_Edge</vt:lpstr>
      <vt:lpstr>107_Edge</vt:lpstr>
      <vt:lpstr>13_Office Theme</vt:lpstr>
      <vt:lpstr>108_Edge</vt:lpstr>
      <vt:lpstr>1_Office 佈景主題</vt:lpstr>
      <vt:lpstr>109_Edge</vt:lpstr>
      <vt:lpstr>14_Office Theme</vt:lpstr>
      <vt:lpstr>110_Edge</vt:lpstr>
      <vt:lpstr>111_Edge</vt:lpstr>
      <vt:lpstr>112_Edge</vt:lpstr>
      <vt:lpstr>113_Edge</vt:lpstr>
      <vt:lpstr>114_Edge</vt:lpstr>
      <vt:lpstr>115_Edge</vt:lpstr>
      <vt:lpstr>116_Edge</vt:lpstr>
      <vt:lpstr>117_Edge</vt:lpstr>
      <vt:lpstr>118_Edge</vt:lpstr>
      <vt:lpstr>119_Edge</vt:lpstr>
      <vt:lpstr>120_Edge</vt:lpstr>
      <vt:lpstr>121_Edge</vt:lpstr>
      <vt:lpstr>122_Edge</vt:lpstr>
      <vt:lpstr>123_Edge</vt:lpstr>
      <vt:lpstr>124_Edge</vt:lpstr>
      <vt:lpstr>125_Edge</vt:lpstr>
      <vt:lpstr>126_Edge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Abdullah Giray YAĞLIKÇI</cp:lastModifiedBy>
  <cp:revision>481</cp:revision>
  <cp:lastPrinted>2022-06-14T10:25:32Z</cp:lastPrinted>
  <dcterms:created xsi:type="dcterms:W3CDTF">2015-12-16T20:28:52Z</dcterms:created>
  <dcterms:modified xsi:type="dcterms:W3CDTF">2024-07-20T04:50:06Z</dcterms:modified>
  <cp:category/>
</cp:coreProperties>
</file>